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7f04bfe28b04d1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10e395addcf48db"/>
  </p:sldMasterIdLst>
  <p:sldIdLst>
    <p:sldId xmlns:r="http://schemas.openxmlformats.org/officeDocument/2006/relationships" id="256" r:id="Rddd24450e5654895"/>
    <p:sldId xmlns:r="http://schemas.openxmlformats.org/officeDocument/2006/relationships" id="257" r:id="R2ca841a1f5944878"/>
    <p:sldId xmlns:r="http://schemas.openxmlformats.org/officeDocument/2006/relationships" id="258" r:id="R65ccd73eb5c84dde"/>
    <p:sldId xmlns:r="http://schemas.openxmlformats.org/officeDocument/2006/relationships" id="259" r:id="R2cbc6bc601624e82"/>
    <p:sldId xmlns:r="http://schemas.openxmlformats.org/officeDocument/2006/relationships" id="260" r:id="R202c24efb21d4d97"/>
    <p:sldId xmlns:r="http://schemas.openxmlformats.org/officeDocument/2006/relationships" id="261" r:id="Rb87b788babef434f"/>
    <p:sldId xmlns:r="http://schemas.openxmlformats.org/officeDocument/2006/relationships" id="262" r:id="R0488fd983e804b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0e395addcf48db" /><Relationship Type="http://schemas.openxmlformats.org/officeDocument/2006/relationships/slide" Target="/ppt/slides/slide1.xml" Id="Rddd24450e5654895" /><Relationship Type="http://schemas.openxmlformats.org/officeDocument/2006/relationships/slide" Target="/ppt/slides/slide2.xml" Id="R2ca841a1f5944878" /><Relationship Type="http://schemas.openxmlformats.org/officeDocument/2006/relationships/slide" Target="/ppt/slides/slide3.xml" Id="R65ccd73eb5c84dde" /><Relationship Type="http://schemas.openxmlformats.org/officeDocument/2006/relationships/slide" Target="/ppt/slides/slide4.xml" Id="R2cbc6bc601624e82" /><Relationship Type="http://schemas.openxmlformats.org/officeDocument/2006/relationships/slide" Target="/ppt/slides/slide5.xml" Id="R202c24efb21d4d97" /><Relationship Type="http://schemas.openxmlformats.org/officeDocument/2006/relationships/slide" Target="/ppt/slides/slide6.xml" Id="Rb87b788babef434f" /><Relationship Type="http://schemas.openxmlformats.org/officeDocument/2006/relationships/slide" Target="/ppt/slides/slide7.xml" Id="R0488fd983e804b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03603f8f0e4b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a4285e22b9429f" /><Relationship Type="http://schemas.openxmlformats.org/officeDocument/2006/relationships/theme" Target="/ppt/slideMasters/theme/theme1.xml" Id="Re5b3d4e3f309474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a4285e22b942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13cb0c749746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48423529c240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45c0d9679a46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e36e22d0974d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1d2dacfebc4a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5a386579054a4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58b19f1f6842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XCITA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XCITA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XCITA INVEST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XCITA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XCITA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XCITA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−8 851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55 949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472 720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612 950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XCITA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GRAN EGELAND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XCITA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Bogafjellskogen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4324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920 609 082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XCITA INVEST AS</a:t>
            </a:r>
          </a:p>
        </p:txBody>
      </p:sp>
    </p:spTree>
  </p:cSld>
  <p:clrMapOvr>
    <a:masterClrMapping xmlns:a="http://schemas.openxmlformats.org/drawingml/2006/main"/>
  </p:clrMapOvr>
</p:sld>
</file>