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0feb07c93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72112bf4341f9"/>
  </p:sldMasterIdLst>
  <p:sldIdLst>
    <p:sldId xmlns:r="http://schemas.openxmlformats.org/officeDocument/2006/relationships" id="256" r:id="R66e62d48f8ed473e"/>
    <p:sldId xmlns:r="http://schemas.openxmlformats.org/officeDocument/2006/relationships" id="257" r:id="R321d06dac2364666"/>
    <p:sldId xmlns:r="http://schemas.openxmlformats.org/officeDocument/2006/relationships" id="258" r:id="Rc2eccf706c36461a"/>
    <p:sldId xmlns:r="http://schemas.openxmlformats.org/officeDocument/2006/relationships" id="259" r:id="R990e0f03c2a743c9"/>
    <p:sldId xmlns:r="http://schemas.openxmlformats.org/officeDocument/2006/relationships" id="260" r:id="R469e9b22df40444b"/>
    <p:sldId xmlns:r="http://schemas.openxmlformats.org/officeDocument/2006/relationships" id="261" r:id="Rfe051a4fde1d4d6f"/>
    <p:sldId xmlns:r="http://schemas.openxmlformats.org/officeDocument/2006/relationships" id="262" r:id="Rfd1d6c541300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72112bf4341f9" /><Relationship Type="http://schemas.openxmlformats.org/officeDocument/2006/relationships/slide" Target="/ppt/slides/slide1.xml" Id="R66e62d48f8ed473e" /><Relationship Type="http://schemas.openxmlformats.org/officeDocument/2006/relationships/slide" Target="/ppt/slides/slide2.xml" Id="R321d06dac2364666" /><Relationship Type="http://schemas.openxmlformats.org/officeDocument/2006/relationships/slide" Target="/ppt/slides/slide3.xml" Id="Rc2eccf706c36461a" /><Relationship Type="http://schemas.openxmlformats.org/officeDocument/2006/relationships/slide" Target="/ppt/slides/slide4.xml" Id="R990e0f03c2a743c9" /><Relationship Type="http://schemas.openxmlformats.org/officeDocument/2006/relationships/slide" Target="/ppt/slides/slide5.xml" Id="R469e9b22df40444b" /><Relationship Type="http://schemas.openxmlformats.org/officeDocument/2006/relationships/slide" Target="/ppt/slides/slide6.xml" Id="Rfe051a4fde1d4d6f" /><Relationship Type="http://schemas.openxmlformats.org/officeDocument/2006/relationships/slide" Target="/ppt/slides/slide7.xml" Id="Rfd1d6c541300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ae2f939f7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e981da4043f2" /><Relationship Type="http://schemas.openxmlformats.org/officeDocument/2006/relationships/theme" Target="/ppt/slideMasters/theme/theme1.xml" Id="Rf00803f51240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0e981da40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c3ad7e2c0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066cabf97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d0fb3dfb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2beea3e4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9ff7a636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136fc6ec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4a850697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571 990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2 666 990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ENGESKAUG KLEIVEN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Digitize AS, 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tek@tekman.no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920 608 493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