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b0db1c1ef843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8093a377134f01"/>
  </p:sldMasterIdLst>
  <p:sldIdLst>
    <p:sldId xmlns:r="http://schemas.openxmlformats.org/officeDocument/2006/relationships" id="256" r:id="R553a9749ca8640d2"/>
    <p:sldId xmlns:r="http://schemas.openxmlformats.org/officeDocument/2006/relationships" id="257" r:id="R9e3f4d3357584de1"/>
    <p:sldId xmlns:r="http://schemas.openxmlformats.org/officeDocument/2006/relationships" id="258" r:id="R49356032af3e483b"/>
    <p:sldId xmlns:r="http://schemas.openxmlformats.org/officeDocument/2006/relationships" id="259" r:id="R1ca466a6da1a4b30"/>
    <p:sldId xmlns:r="http://schemas.openxmlformats.org/officeDocument/2006/relationships" id="260" r:id="Red0650f3fd14487d"/>
    <p:sldId xmlns:r="http://schemas.openxmlformats.org/officeDocument/2006/relationships" id="261" r:id="R889cf48de9ed4556"/>
    <p:sldId xmlns:r="http://schemas.openxmlformats.org/officeDocument/2006/relationships" id="262" r:id="R309924fd6d0b4d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093a377134f01" /><Relationship Type="http://schemas.openxmlformats.org/officeDocument/2006/relationships/slide" Target="/ppt/slides/slide1.xml" Id="R553a9749ca8640d2" /><Relationship Type="http://schemas.openxmlformats.org/officeDocument/2006/relationships/slide" Target="/ppt/slides/slide2.xml" Id="R9e3f4d3357584de1" /><Relationship Type="http://schemas.openxmlformats.org/officeDocument/2006/relationships/slide" Target="/ppt/slides/slide3.xml" Id="R49356032af3e483b" /><Relationship Type="http://schemas.openxmlformats.org/officeDocument/2006/relationships/slide" Target="/ppt/slides/slide4.xml" Id="R1ca466a6da1a4b30" /><Relationship Type="http://schemas.openxmlformats.org/officeDocument/2006/relationships/slide" Target="/ppt/slides/slide5.xml" Id="Red0650f3fd14487d" /><Relationship Type="http://schemas.openxmlformats.org/officeDocument/2006/relationships/slide" Target="/ppt/slides/slide6.xml" Id="R889cf48de9ed4556" /><Relationship Type="http://schemas.openxmlformats.org/officeDocument/2006/relationships/slide" Target="/ppt/slides/slide7.xml" Id="R309924fd6d0b4d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e9b04d52d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8518933af4d85" /><Relationship Type="http://schemas.openxmlformats.org/officeDocument/2006/relationships/theme" Target="/ppt/slideMasters/theme/theme1.xml" Id="R834eecb4538345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28518933af4d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0ffadda2b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82819fa4e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3ea4ccd6b4b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8fd4682fc46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f71f44cde4d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87888905942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991cebfd74d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HEHENA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24 769 513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24 830 204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MICHIELLE LEI LANI STANGE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Barthebrygga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920 577 105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