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0c5545552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2acfb02d9452e"/>
  </p:sldMasterIdLst>
  <p:sldIdLst>
    <p:sldId xmlns:r="http://schemas.openxmlformats.org/officeDocument/2006/relationships" id="256" r:id="R8e2da2b95f9d4734"/>
    <p:sldId xmlns:r="http://schemas.openxmlformats.org/officeDocument/2006/relationships" id="257" r:id="R40f8d5607866440b"/>
    <p:sldId xmlns:r="http://schemas.openxmlformats.org/officeDocument/2006/relationships" id="258" r:id="R489a5e6e384a47f4"/>
    <p:sldId xmlns:r="http://schemas.openxmlformats.org/officeDocument/2006/relationships" id="259" r:id="R79b44f5b5dc64001"/>
    <p:sldId xmlns:r="http://schemas.openxmlformats.org/officeDocument/2006/relationships" id="260" r:id="Reded47f6677a4568"/>
    <p:sldId xmlns:r="http://schemas.openxmlformats.org/officeDocument/2006/relationships" id="261" r:id="R3a5c9400726b4ddd"/>
    <p:sldId xmlns:r="http://schemas.openxmlformats.org/officeDocument/2006/relationships" id="262" r:id="Rdf4ee967a60c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2acfb02d9452e" /><Relationship Type="http://schemas.openxmlformats.org/officeDocument/2006/relationships/slide" Target="/ppt/slides/slide1.xml" Id="R8e2da2b95f9d4734" /><Relationship Type="http://schemas.openxmlformats.org/officeDocument/2006/relationships/slide" Target="/ppt/slides/slide2.xml" Id="R40f8d5607866440b" /><Relationship Type="http://schemas.openxmlformats.org/officeDocument/2006/relationships/slide" Target="/ppt/slides/slide3.xml" Id="R489a5e6e384a47f4" /><Relationship Type="http://schemas.openxmlformats.org/officeDocument/2006/relationships/slide" Target="/ppt/slides/slide4.xml" Id="R79b44f5b5dc64001" /><Relationship Type="http://schemas.openxmlformats.org/officeDocument/2006/relationships/slide" Target="/ppt/slides/slide5.xml" Id="Reded47f6677a4568" /><Relationship Type="http://schemas.openxmlformats.org/officeDocument/2006/relationships/slide" Target="/ppt/slides/slide6.xml" Id="R3a5c9400726b4ddd" /><Relationship Type="http://schemas.openxmlformats.org/officeDocument/2006/relationships/slide" Target="/ppt/slides/slide7.xml" Id="Rdf4ee967a60c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22035b960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40042d43148a0" /><Relationship Type="http://schemas.openxmlformats.org/officeDocument/2006/relationships/theme" Target="/ppt/slideMasters/theme/theme1.xml" Id="R6e0e15ce8a5d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40042d431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f93489b7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39a7874d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1fde79ab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3ed665de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ef4215d0c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767f9235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5b618fcd0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WEATEA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WEATEA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12 115 158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18 062 595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26 405 261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SIGRUN CATHRINE W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TYRHAUG SVERRE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Tyrhaug, 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920 571 700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