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f50f7320d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4d8236adec4514"/>
  </p:sldMasterIdLst>
  <p:sldIdLst>
    <p:sldId xmlns:r="http://schemas.openxmlformats.org/officeDocument/2006/relationships" id="256" r:id="R683daac176384bc5"/>
    <p:sldId xmlns:r="http://schemas.openxmlformats.org/officeDocument/2006/relationships" id="257" r:id="R0ad3fcc7a2664ac4"/>
    <p:sldId xmlns:r="http://schemas.openxmlformats.org/officeDocument/2006/relationships" id="258" r:id="R0898aaa454544d53"/>
    <p:sldId xmlns:r="http://schemas.openxmlformats.org/officeDocument/2006/relationships" id="259" r:id="Rc2b2252d90de45bd"/>
    <p:sldId xmlns:r="http://schemas.openxmlformats.org/officeDocument/2006/relationships" id="260" r:id="R5836f84476454615"/>
    <p:sldId xmlns:r="http://schemas.openxmlformats.org/officeDocument/2006/relationships" id="261" r:id="Rf65c41522517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d8236adec4514" /><Relationship Type="http://schemas.openxmlformats.org/officeDocument/2006/relationships/slide" Target="/ppt/slides/slide1.xml" Id="R683daac176384bc5" /><Relationship Type="http://schemas.openxmlformats.org/officeDocument/2006/relationships/slide" Target="/ppt/slides/slide2.xml" Id="R0ad3fcc7a2664ac4" /><Relationship Type="http://schemas.openxmlformats.org/officeDocument/2006/relationships/slide" Target="/ppt/slides/slide3.xml" Id="R0898aaa454544d53" /><Relationship Type="http://schemas.openxmlformats.org/officeDocument/2006/relationships/slide" Target="/ppt/slides/slide4.xml" Id="Rc2b2252d90de45bd" /><Relationship Type="http://schemas.openxmlformats.org/officeDocument/2006/relationships/slide" Target="/ppt/slides/slide5.xml" Id="R5836f84476454615" /><Relationship Type="http://schemas.openxmlformats.org/officeDocument/2006/relationships/slide" Target="/ppt/slides/slide6.xml" Id="Rf65c41522517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bc50dc6be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9522ad9de494a" /><Relationship Type="http://schemas.openxmlformats.org/officeDocument/2006/relationships/theme" Target="/ppt/slideMasters/theme/theme1.xml" Id="Rc9c04d431854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9522ad9de49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3c8114fd3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5aed6f109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3011db54f46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a2d66bbf34f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d1582fa9640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a95a4b2d4b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WEATEA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WEATEA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WEATEA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WEATEA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WEATEA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WEATEA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Tyrhaug, Nordraaks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920 571 700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WEATEA AS</a:t>
            </a:r>
          </a:p>
        </p:txBody>
      </p:sp>
    </p:spTree>
  </p:cSld>
  <p:clrMapOvr>
    <a:masterClrMapping xmlns:a="http://schemas.openxmlformats.org/drawingml/2006/main"/>
  </p:clrMapOvr>
</p:sld>
</file>