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7a11c5d301a4af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3edd617040e4fbf"/>
  </p:sldMasterIdLst>
  <p:sldIdLst>
    <p:sldId xmlns:r="http://schemas.openxmlformats.org/officeDocument/2006/relationships" id="256" r:id="R80f78bf25ac84428"/>
    <p:sldId xmlns:r="http://schemas.openxmlformats.org/officeDocument/2006/relationships" id="257" r:id="R2bfd886fdb8e4737"/>
    <p:sldId xmlns:r="http://schemas.openxmlformats.org/officeDocument/2006/relationships" id="258" r:id="R5c87e1e4d8d3405b"/>
    <p:sldId xmlns:r="http://schemas.openxmlformats.org/officeDocument/2006/relationships" id="259" r:id="R6ee54460dd2045d2"/>
    <p:sldId xmlns:r="http://schemas.openxmlformats.org/officeDocument/2006/relationships" id="260" r:id="R8929f8f727dd4a7b"/>
    <p:sldId xmlns:r="http://schemas.openxmlformats.org/officeDocument/2006/relationships" id="261" r:id="Rea69bda51ccb4065"/>
    <p:sldId xmlns:r="http://schemas.openxmlformats.org/officeDocument/2006/relationships" id="262" r:id="R0379522cb0ef4a7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3edd617040e4fbf" /><Relationship Type="http://schemas.openxmlformats.org/officeDocument/2006/relationships/slide" Target="/ppt/slides/slide1.xml" Id="R80f78bf25ac84428" /><Relationship Type="http://schemas.openxmlformats.org/officeDocument/2006/relationships/slide" Target="/ppt/slides/slide2.xml" Id="R2bfd886fdb8e4737" /><Relationship Type="http://schemas.openxmlformats.org/officeDocument/2006/relationships/slide" Target="/ppt/slides/slide3.xml" Id="R5c87e1e4d8d3405b" /><Relationship Type="http://schemas.openxmlformats.org/officeDocument/2006/relationships/slide" Target="/ppt/slides/slide4.xml" Id="R6ee54460dd2045d2" /><Relationship Type="http://schemas.openxmlformats.org/officeDocument/2006/relationships/slide" Target="/ppt/slides/slide5.xml" Id="R8929f8f727dd4a7b" /><Relationship Type="http://schemas.openxmlformats.org/officeDocument/2006/relationships/slide" Target="/ppt/slides/slide6.xml" Id="Rea69bda51ccb4065" /><Relationship Type="http://schemas.openxmlformats.org/officeDocument/2006/relationships/slide" Target="/ppt/slides/slide7.xml" Id="R0379522cb0ef4a7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2ff620ed423413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0464fb6fe7e4a64" /><Relationship Type="http://schemas.openxmlformats.org/officeDocument/2006/relationships/theme" Target="/ppt/slideMasters/theme/theme1.xml" Id="R4db9d17afa45408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0464fb6fe7e4a6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1f4a0463eed493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f41daee6fe2493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f9a5df2e2594e3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ca5d0d3ea6e441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03f053e1612485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b0529f6c5c247e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28f1cf1138d4a7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SANDGRIND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SANDGRIND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SANDGRIND HOLDING AS ble etablert [år] og holder til i Trondheim.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SANDGRIND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SANDGRIND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SANDGRIND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20 000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−105 276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4 519 300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8 185 241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8 233 201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SANDGRIND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ROY ANDRE SANDGRIND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SANDGRIND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Møllebakken 85A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7020 Trondheim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920 541 461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SANDGRIND HOLDING AS</a:t>
            </a:r>
          </a:p>
        </p:txBody>
      </p:sp>
    </p:spTree>
  </p:cSld>
  <p:clrMapOvr>
    <a:masterClrMapping xmlns:a="http://schemas.openxmlformats.org/drawingml/2006/main"/>
  </p:clrMapOvr>
</p:sld>
</file>