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b0cfa70e047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f12ffb86494b15"/>
  </p:sldMasterIdLst>
  <p:sldIdLst>
    <p:sldId xmlns:r="http://schemas.openxmlformats.org/officeDocument/2006/relationships" id="256" r:id="Re64b61bfb6da4eb3"/>
    <p:sldId xmlns:r="http://schemas.openxmlformats.org/officeDocument/2006/relationships" id="257" r:id="Rfa4bb5b319a8477a"/>
    <p:sldId xmlns:r="http://schemas.openxmlformats.org/officeDocument/2006/relationships" id="258" r:id="Rb5d73d254acc4052"/>
    <p:sldId xmlns:r="http://schemas.openxmlformats.org/officeDocument/2006/relationships" id="259" r:id="Ra0ab120f722f4660"/>
    <p:sldId xmlns:r="http://schemas.openxmlformats.org/officeDocument/2006/relationships" id="260" r:id="Rcf6947109db24ac5"/>
    <p:sldId xmlns:r="http://schemas.openxmlformats.org/officeDocument/2006/relationships" id="261" r:id="R7636865b57cb4145"/>
    <p:sldId xmlns:r="http://schemas.openxmlformats.org/officeDocument/2006/relationships" id="262" r:id="R61710b029fa84e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12ffb86494b15" /><Relationship Type="http://schemas.openxmlformats.org/officeDocument/2006/relationships/slide" Target="/ppt/slides/slide1.xml" Id="Re64b61bfb6da4eb3" /><Relationship Type="http://schemas.openxmlformats.org/officeDocument/2006/relationships/slide" Target="/ppt/slides/slide2.xml" Id="Rfa4bb5b319a8477a" /><Relationship Type="http://schemas.openxmlformats.org/officeDocument/2006/relationships/slide" Target="/ppt/slides/slide3.xml" Id="Rb5d73d254acc4052" /><Relationship Type="http://schemas.openxmlformats.org/officeDocument/2006/relationships/slide" Target="/ppt/slides/slide4.xml" Id="Ra0ab120f722f4660" /><Relationship Type="http://schemas.openxmlformats.org/officeDocument/2006/relationships/slide" Target="/ppt/slides/slide5.xml" Id="Rcf6947109db24ac5" /><Relationship Type="http://schemas.openxmlformats.org/officeDocument/2006/relationships/slide" Target="/ppt/slides/slide6.xml" Id="R7636865b57cb4145" /><Relationship Type="http://schemas.openxmlformats.org/officeDocument/2006/relationships/slide" Target="/ppt/slides/slide7.xml" Id="R61710b029fa84e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72020860d46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04e5b069945f6" /><Relationship Type="http://schemas.openxmlformats.org/officeDocument/2006/relationships/theme" Target="/ppt/slideMasters/theme/theme1.xml" Id="R85c16084be3840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04e5b069945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f5eb32a074a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5352fcc6948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462d93a6d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0fd115d1141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dc3250f6046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600bb937d4d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6db0d52424b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460 635 623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−43 226 421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−31 666 214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−19 842 298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261 407 140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 HOLDING AS  –  53,9 %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WÅGAN INVEST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HUNDHOLMEN EIENDOMSSELSKAB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MØGSTER HOLDING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RENI INVEST AS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ING. J WIIK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Søderlundmyra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920 520 146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 AS</a:t>
            </a:r>
          </a:p>
        </p:txBody>
      </p:sp>
    </p:spTree>
  </p:cSld>
  <p:clrMapOvr>
    <a:masterClrMapping xmlns:a="http://schemas.openxmlformats.org/drawingml/2006/main"/>
  </p:clrMapOvr>
</p:sld>
</file>