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716f83d11b4a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e939edce7d4ba6"/>
  </p:sldMasterIdLst>
  <p:sldIdLst>
    <p:sldId xmlns:r="http://schemas.openxmlformats.org/officeDocument/2006/relationships" id="256" r:id="Rda8c5409c9dd487c"/>
    <p:sldId xmlns:r="http://schemas.openxmlformats.org/officeDocument/2006/relationships" id="257" r:id="Rb7516899a2eb4172"/>
    <p:sldId xmlns:r="http://schemas.openxmlformats.org/officeDocument/2006/relationships" id="258" r:id="Rb9e77cbb5833460b"/>
    <p:sldId xmlns:r="http://schemas.openxmlformats.org/officeDocument/2006/relationships" id="259" r:id="Redab7439df594143"/>
    <p:sldId xmlns:r="http://schemas.openxmlformats.org/officeDocument/2006/relationships" id="260" r:id="R3047f990e09341d2"/>
    <p:sldId xmlns:r="http://schemas.openxmlformats.org/officeDocument/2006/relationships" id="261" r:id="R4d8aed6d2626499c"/>
    <p:sldId xmlns:r="http://schemas.openxmlformats.org/officeDocument/2006/relationships" id="262" r:id="R13a32f9adc6448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939edce7d4ba6" /><Relationship Type="http://schemas.openxmlformats.org/officeDocument/2006/relationships/slide" Target="/ppt/slides/slide1.xml" Id="Rda8c5409c9dd487c" /><Relationship Type="http://schemas.openxmlformats.org/officeDocument/2006/relationships/slide" Target="/ppt/slides/slide2.xml" Id="Rb7516899a2eb4172" /><Relationship Type="http://schemas.openxmlformats.org/officeDocument/2006/relationships/slide" Target="/ppt/slides/slide3.xml" Id="Rb9e77cbb5833460b" /><Relationship Type="http://schemas.openxmlformats.org/officeDocument/2006/relationships/slide" Target="/ppt/slides/slide4.xml" Id="Redab7439df594143" /><Relationship Type="http://schemas.openxmlformats.org/officeDocument/2006/relationships/slide" Target="/ppt/slides/slide5.xml" Id="R3047f990e09341d2" /><Relationship Type="http://schemas.openxmlformats.org/officeDocument/2006/relationships/slide" Target="/ppt/slides/slide6.xml" Id="R4d8aed6d2626499c" /><Relationship Type="http://schemas.openxmlformats.org/officeDocument/2006/relationships/slide" Target="/ppt/slides/slide7.xml" Id="R13a32f9adc6448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490056bfbe4d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91c4881df421c" /><Relationship Type="http://schemas.openxmlformats.org/officeDocument/2006/relationships/theme" Target="/ppt/slideMasters/theme/theme1.xml" Id="R350862e6923e4d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c91c4881df42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e59e5f1d34a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ee16a11c44c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7ad24a8d44b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7f0d968a04f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e732065384b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474ce53244e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a08d9096a49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KOMIJN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KOMIJN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KOMIJN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KOMIJN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KOMIJN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KOMIJN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285 390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916 853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921 846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KOMIJN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FISKUM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KOMIJN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Smalgangen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920 517 501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KOMIJN AS</a:t>
            </a:r>
          </a:p>
        </p:txBody>
      </p:sp>
    </p:spTree>
  </p:cSld>
  <p:clrMapOvr>
    <a:masterClrMapping xmlns:a="http://schemas.openxmlformats.org/drawingml/2006/main"/>
  </p:clrMapOvr>
</p:sld>
</file>