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223997e63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8dfae7bad4bfb"/>
  </p:sldMasterIdLst>
  <p:sldIdLst>
    <p:sldId xmlns:r="http://schemas.openxmlformats.org/officeDocument/2006/relationships" id="256" r:id="Rc145228ac24c4b75"/>
    <p:sldId xmlns:r="http://schemas.openxmlformats.org/officeDocument/2006/relationships" id="257" r:id="Ra04d380c8a0b4a88"/>
    <p:sldId xmlns:r="http://schemas.openxmlformats.org/officeDocument/2006/relationships" id="258" r:id="R9f7965ab1e3940b3"/>
    <p:sldId xmlns:r="http://schemas.openxmlformats.org/officeDocument/2006/relationships" id="259" r:id="R44bd859e232647bf"/>
    <p:sldId xmlns:r="http://schemas.openxmlformats.org/officeDocument/2006/relationships" id="260" r:id="R1e648b114ebf4bec"/>
    <p:sldId xmlns:r="http://schemas.openxmlformats.org/officeDocument/2006/relationships" id="261" r:id="Rdac5f26a95b94d52"/>
    <p:sldId xmlns:r="http://schemas.openxmlformats.org/officeDocument/2006/relationships" id="262" r:id="R43cab5daebc4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8dfae7bad4bfb" /><Relationship Type="http://schemas.openxmlformats.org/officeDocument/2006/relationships/slide" Target="/ppt/slides/slide1.xml" Id="Rc145228ac24c4b75" /><Relationship Type="http://schemas.openxmlformats.org/officeDocument/2006/relationships/slide" Target="/ppt/slides/slide2.xml" Id="Ra04d380c8a0b4a88" /><Relationship Type="http://schemas.openxmlformats.org/officeDocument/2006/relationships/slide" Target="/ppt/slides/slide3.xml" Id="R9f7965ab1e3940b3" /><Relationship Type="http://schemas.openxmlformats.org/officeDocument/2006/relationships/slide" Target="/ppt/slides/slide4.xml" Id="R44bd859e232647bf" /><Relationship Type="http://schemas.openxmlformats.org/officeDocument/2006/relationships/slide" Target="/ppt/slides/slide5.xml" Id="R1e648b114ebf4bec" /><Relationship Type="http://schemas.openxmlformats.org/officeDocument/2006/relationships/slide" Target="/ppt/slides/slide6.xml" Id="Rdac5f26a95b94d52" /><Relationship Type="http://schemas.openxmlformats.org/officeDocument/2006/relationships/slide" Target="/ppt/slides/slide7.xml" Id="R43cab5daebc4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681e1ee62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9cddd1fdb4ee8" /><Relationship Type="http://schemas.openxmlformats.org/officeDocument/2006/relationships/theme" Target="/ppt/slideMasters/theme/theme1.xml" Id="R172769d70475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9cddd1fdb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bfa84d418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f2c14c4a9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c5b660924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d200620194e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dbbbf1fb6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37b5a35d348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9bd36bf69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ASKØY TØMRERSERVICE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ASKØY TØMRERSERVICE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−101 064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Ramsøytangen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