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feb88e7d60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a2f3051ecb492c"/>
  </p:sldMasterIdLst>
  <p:sldIdLst>
    <p:sldId xmlns:r="http://schemas.openxmlformats.org/officeDocument/2006/relationships" id="256" r:id="R5755de3b07344671"/>
    <p:sldId xmlns:r="http://schemas.openxmlformats.org/officeDocument/2006/relationships" id="257" r:id="Rf4ec507c2fda40cb"/>
    <p:sldId xmlns:r="http://schemas.openxmlformats.org/officeDocument/2006/relationships" id="258" r:id="R3431b4c6822a4b5f"/>
    <p:sldId xmlns:r="http://schemas.openxmlformats.org/officeDocument/2006/relationships" id="259" r:id="R09655024d9e64a43"/>
    <p:sldId xmlns:r="http://schemas.openxmlformats.org/officeDocument/2006/relationships" id="260" r:id="R524f3dbf73024eb9"/>
    <p:sldId xmlns:r="http://schemas.openxmlformats.org/officeDocument/2006/relationships" id="261" r:id="R2593e2c9bcc5463a"/>
    <p:sldId xmlns:r="http://schemas.openxmlformats.org/officeDocument/2006/relationships" id="262" r:id="R34e0053e493e44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a2f3051ecb492c" /><Relationship Type="http://schemas.openxmlformats.org/officeDocument/2006/relationships/slide" Target="/ppt/slides/slide1.xml" Id="R5755de3b07344671" /><Relationship Type="http://schemas.openxmlformats.org/officeDocument/2006/relationships/slide" Target="/ppt/slides/slide2.xml" Id="Rf4ec507c2fda40cb" /><Relationship Type="http://schemas.openxmlformats.org/officeDocument/2006/relationships/slide" Target="/ppt/slides/slide3.xml" Id="R3431b4c6822a4b5f" /><Relationship Type="http://schemas.openxmlformats.org/officeDocument/2006/relationships/slide" Target="/ppt/slides/slide4.xml" Id="R09655024d9e64a43" /><Relationship Type="http://schemas.openxmlformats.org/officeDocument/2006/relationships/slide" Target="/ppt/slides/slide5.xml" Id="R524f3dbf73024eb9" /><Relationship Type="http://schemas.openxmlformats.org/officeDocument/2006/relationships/slide" Target="/ppt/slides/slide6.xml" Id="R2593e2c9bcc5463a" /><Relationship Type="http://schemas.openxmlformats.org/officeDocument/2006/relationships/slide" Target="/ppt/slides/slide7.xml" Id="R34e0053e493e44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636924f07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e7a2b918e4191" /><Relationship Type="http://schemas.openxmlformats.org/officeDocument/2006/relationships/theme" Target="/ppt/slideMasters/theme/theme1.xml" Id="Rb4f1f632e22143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4e7a2b918e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8b0edd4fc44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647be6c9e46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3424d969746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8a7b02fcb4c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cfee3f22847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bb4d9d75d46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0f62e81a148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BALANCE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438 830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882 644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JOHANSEN STENSTRØM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BERG STENSTRØM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Gudumstien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3085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920 482 686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