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dac1809ec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62c17b1c24052"/>
  </p:sldMasterIdLst>
  <p:sldIdLst>
    <p:sldId xmlns:r="http://schemas.openxmlformats.org/officeDocument/2006/relationships" id="256" r:id="R523ce99df51949ea"/>
    <p:sldId xmlns:r="http://schemas.openxmlformats.org/officeDocument/2006/relationships" id="257" r:id="R119197f0de4e449f"/>
    <p:sldId xmlns:r="http://schemas.openxmlformats.org/officeDocument/2006/relationships" id="258" r:id="Ra5f6a03290764b26"/>
    <p:sldId xmlns:r="http://schemas.openxmlformats.org/officeDocument/2006/relationships" id="259" r:id="R17846661b64a4311"/>
    <p:sldId xmlns:r="http://schemas.openxmlformats.org/officeDocument/2006/relationships" id="260" r:id="R241acc6b617748c6"/>
    <p:sldId xmlns:r="http://schemas.openxmlformats.org/officeDocument/2006/relationships" id="261" r:id="Ra7284a96f1d24c58"/>
    <p:sldId xmlns:r="http://schemas.openxmlformats.org/officeDocument/2006/relationships" id="262" r:id="R787bb5db0028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62c17b1c24052" /><Relationship Type="http://schemas.openxmlformats.org/officeDocument/2006/relationships/slide" Target="/ppt/slides/slide1.xml" Id="R523ce99df51949ea" /><Relationship Type="http://schemas.openxmlformats.org/officeDocument/2006/relationships/slide" Target="/ppt/slides/slide2.xml" Id="R119197f0de4e449f" /><Relationship Type="http://schemas.openxmlformats.org/officeDocument/2006/relationships/slide" Target="/ppt/slides/slide3.xml" Id="Ra5f6a03290764b26" /><Relationship Type="http://schemas.openxmlformats.org/officeDocument/2006/relationships/slide" Target="/ppt/slides/slide4.xml" Id="R17846661b64a4311" /><Relationship Type="http://schemas.openxmlformats.org/officeDocument/2006/relationships/slide" Target="/ppt/slides/slide5.xml" Id="R241acc6b617748c6" /><Relationship Type="http://schemas.openxmlformats.org/officeDocument/2006/relationships/slide" Target="/ppt/slides/slide6.xml" Id="Ra7284a96f1d24c58" /><Relationship Type="http://schemas.openxmlformats.org/officeDocument/2006/relationships/slide" Target="/ppt/slides/slide7.xml" Id="R787bb5db0028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83e05e6d249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9ae326154e6d" /><Relationship Type="http://schemas.openxmlformats.org/officeDocument/2006/relationships/theme" Target="/ppt/slideMasters/theme/theme1.xml" Id="R24f34d947f7f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e9ae32615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64603219e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9f8a7c1d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3052452f2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956bfe03a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8adcfb05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c32764a1c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5470b176d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