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e2dca9601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08051812b4839"/>
  </p:sldMasterIdLst>
  <p:sldIdLst>
    <p:sldId xmlns:r="http://schemas.openxmlformats.org/officeDocument/2006/relationships" id="256" r:id="Rbdcd58ec340a49f2"/>
    <p:sldId xmlns:r="http://schemas.openxmlformats.org/officeDocument/2006/relationships" id="257" r:id="R37b2a519658a44e6"/>
    <p:sldId xmlns:r="http://schemas.openxmlformats.org/officeDocument/2006/relationships" id="258" r:id="Rc4fad244b6f74c82"/>
    <p:sldId xmlns:r="http://schemas.openxmlformats.org/officeDocument/2006/relationships" id="259" r:id="R8cb261b1b8a14f06"/>
    <p:sldId xmlns:r="http://schemas.openxmlformats.org/officeDocument/2006/relationships" id="260" r:id="Rbb0c6250d15a4fcf"/>
    <p:sldId xmlns:r="http://schemas.openxmlformats.org/officeDocument/2006/relationships" id="261" r:id="R65b1f19d34064a19"/>
    <p:sldId xmlns:r="http://schemas.openxmlformats.org/officeDocument/2006/relationships" id="262" r:id="R963b8781455f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08051812b4839" /><Relationship Type="http://schemas.openxmlformats.org/officeDocument/2006/relationships/slide" Target="/ppt/slides/slide1.xml" Id="Rbdcd58ec340a49f2" /><Relationship Type="http://schemas.openxmlformats.org/officeDocument/2006/relationships/slide" Target="/ppt/slides/slide2.xml" Id="R37b2a519658a44e6" /><Relationship Type="http://schemas.openxmlformats.org/officeDocument/2006/relationships/slide" Target="/ppt/slides/slide3.xml" Id="Rc4fad244b6f74c82" /><Relationship Type="http://schemas.openxmlformats.org/officeDocument/2006/relationships/slide" Target="/ppt/slides/slide4.xml" Id="R8cb261b1b8a14f06" /><Relationship Type="http://schemas.openxmlformats.org/officeDocument/2006/relationships/slide" Target="/ppt/slides/slide5.xml" Id="Rbb0c6250d15a4fcf" /><Relationship Type="http://schemas.openxmlformats.org/officeDocument/2006/relationships/slide" Target="/ppt/slides/slide6.xml" Id="R65b1f19d34064a19" /><Relationship Type="http://schemas.openxmlformats.org/officeDocument/2006/relationships/slide" Target="/ppt/slides/slide7.xml" Id="R963b8781455f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1f987b482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510ad2ea54467" /><Relationship Type="http://schemas.openxmlformats.org/officeDocument/2006/relationships/theme" Target="/ppt/slideMasters/theme/theme1.xml" Id="Reeb36fdd8b5c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c510ad2ea5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09b4d8a8c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2a352602648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3b2ebb1cf43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de85dee22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6b7857d4246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090b57be84b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e388376a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