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062dc97095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c92e3eb1c4918"/>
  </p:sldMasterIdLst>
  <p:sldIdLst>
    <p:sldId xmlns:r="http://schemas.openxmlformats.org/officeDocument/2006/relationships" id="256" r:id="R9b8fe2e5f2164278"/>
    <p:sldId xmlns:r="http://schemas.openxmlformats.org/officeDocument/2006/relationships" id="257" r:id="Rec200b29bc00456d"/>
    <p:sldId xmlns:r="http://schemas.openxmlformats.org/officeDocument/2006/relationships" id="258" r:id="Rd5953b1a6bae44c0"/>
    <p:sldId xmlns:r="http://schemas.openxmlformats.org/officeDocument/2006/relationships" id="259" r:id="R49697811ebd44188"/>
    <p:sldId xmlns:r="http://schemas.openxmlformats.org/officeDocument/2006/relationships" id="260" r:id="R8b1d4eebcc8c4d65"/>
    <p:sldId xmlns:r="http://schemas.openxmlformats.org/officeDocument/2006/relationships" id="261" r:id="R3cd9c593ac0b46e0"/>
    <p:sldId xmlns:r="http://schemas.openxmlformats.org/officeDocument/2006/relationships" id="262" r:id="R15d2f1dc94ae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c92e3eb1c4918" /><Relationship Type="http://schemas.openxmlformats.org/officeDocument/2006/relationships/slide" Target="/ppt/slides/slide1.xml" Id="R9b8fe2e5f2164278" /><Relationship Type="http://schemas.openxmlformats.org/officeDocument/2006/relationships/slide" Target="/ppt/slides/slide2.xml" Id="Rec200b29bc00456d" /><Relationship Type="http://schemas.openxmlformats.org/officeDocument/2006/relationships/slide" Target="/ppt/slides/slide3.xml" Id="Rd5953b1a6bae44c0" /><Relationship Type="http://schemas.openxmlformats.org/officeDocument/2006/relationships/slide" Target="/ppt/slides/slide4.xml" Id="R49697811ebd44188" /><Relationship Type="http://schemas.openxmlformats.org/officeDocument/2006/relationships/slide" Target="/ppt/slides/slide5.xml" Id="R8b1d4eebcc8c4d65" /><Relationship Type="http://schemas.openxmlformats.org/officeDocument/2006/relationships/slide" Target="/ppt/slides/slide6.xml" Id="R3cd9c593ac0b46e0" /><Relationship Type="http://schemas.openxmlformats.org/officeDocument/2006/relationships/slide" Target="/ppt/slides/slide7.xml" Id="R15d2f1dc94ae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c4f122ca6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ee02416a44ac" /><Relationship Type="http://schemas.openxmlformats.org/officeDocument/2006/relationships/theme" Target="/ppt/slideMasters/theme/theme1.xml" Id="Rb2034fdd6e7c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5ee02416a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26c1ac223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580cf137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165c698f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d44bccadd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fbcc5a3f2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2f1a933df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76a317a17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RIKKE THUNE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Arups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920 452 590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INVEST AS</a:t>
            </a:r>
          </a:p>
        </p:txBody>
      </p:sp>
    </p:spTree>
  </p:cSld>
  <p:clrMapOvr>
    <a:masterClrMapping xmlns:a="http://schemas.openxmlformats.org/drawingml/2006/main"/>
  </p:clrMapOvr>
</p:sld>
</file>