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80c45855eb43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5347fab54b4a70"/>
  </p:sldMasterIdLst>
  <p:sldIdLst>
    <p:sldId xmlns:r="http://schemas.openxmlformats.org/officeDocument/2006/relationships" id="256" r:id="Rea61656189d54a01"/>
    <p:sldId xmlns:r="http://schemas.openxmlformats.org/officeDocument/2006/relationships" id="257" r:id="Rc0688a01a6f44327"/>
    <p:sldId xmlns:r="http://schemas.openxmlformats.org/officeDocument/2006/relationships" id="258" r:id="R142a5c46ba714a12"/>
    <p:sldId xmlns:r="http://schemas.openxmlformats.org/officeDocument/2006/relationships" id="259" r:id="R85915f2063da4200"/>
    <p:sldId xmlns:r="http://schemas.openxmlformats.org/officeDocument/2006/relationships" id="260" r:id="R6a4c8022ada44cda"/>
    <p:sldId xmlns:r="http://schemas.openxmlformats.org/officeDocument/2006/relationships" id="261" r:id="Redb68d8844454307"/>
    <p:sldId xmlns:r="http://schemas.openxmlformats.org/officeDocument/2006/relationships" id="262" r:id="R853abe1521a24f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5347fab54b4a70" /><Relationship Type="http://schemas.openxmlformats.org/officeDocument/2006/relationships/slide" Target="/ppt/slides/slide1.xml" Id="Rea61656189d54a01" /><Relationship Type="http://schemas.openxmlformats.org/officeDocument/2006/relationships/slide" Target="/ppt/slides/slide2.xml" Id="Rc0688a01a6f44327" /><Relationship Type="http://schemas.openxmlformats.org/officeDocument/2006/relationships/slide" Target="/ppt/slides/slide3.xml" Id="R142a5c46ba714a12" /><Relationship Type="http://schemas.openxmlformats.org/officeDocument/2006/relationships/slide" Target="/ppt/slides/slide4.xml" Id="R85915f2063da4200" /><Relationship Type="http://schemas.openxmlformats.org/officeDocument/2006/relationships/slide" Target="/ppt/slides/slide5.xml" Id="R6a4c8022ada44cda" /><Relationship Type="http://schemas.openxmlformats.org/officeDocument/2006/relationships/slide" Target="/ppt/slides/slide6.xml" Id="Redb68d8844454307" /><Relationship Type="http://schemas.openxmlformats.org/officeDocument/2006/relationships/slide" Target="/ppt/slides/slide7.xml" Id="R853abe1521a24f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2796e18a941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72cc1e3d464e04" /><Relationship Type="http://schemas.openxmlformats.org/officeDocument/2006/relationships/theme" Target="/ppt/slideMasters/theme/theme1.xml" Id="Rf652d1e6729d44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72cc1e3d464e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cd98a13f44b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a13875242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167be26d747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a4acb6581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80913536c46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36f68d0494c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06891632344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LINE RIISE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LINE RIISE AS ble etablert [år] og holder til i Kolvereid.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69 055 441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456 763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7 237 884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LINE RENATE RIISE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Feskarbyvegen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7970 Kolvereid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LINE RIISE AS</a:t>
            </a:r>
          </a:p>
        </p:txBody>
      </p:sp>
    </p:spTree>
  </p:cSld>
  <p:clrMapOvr>
    <a:masterClrMapping xmlns:a="http://schemas.openxmlformats.org/drawingml/2006/main"/>
  </p:clrMapOvr>
</p:sld>
</file>