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68996a2d0f7415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b7e11ec865f414b"/>
  </p:sldMasterIdLst>
  <p:sldIdLst>
    <p:sldId xmlns:r="http://schemas.openxmlformats.org/officeDocument/2006/relationships" id="256" r:id="R783edd9dff24426c"/>
    <p:sldId xmlns:r="http://schemas.openxmlformats.org/officeDocument/2006/relationships" id="257" r:id="R331c7d9fd9884018"/>
    <p:sldId xmlns:r="http://schemas.openxmlformats.org/officeDocument/2006/relationships" id="258" r:id="Rfaa4c768bcd5436b"/>
    <p:sldId xmlns:r="http://schemas.openxmlformats.org/officeDocument/2006/relationships" id="259" r:id="Re3ecbc9ff48b47c5"/>
    <p:sldId xmlns:r="http://schemas.openxmlformats.org/officeDocument/2006/relationships" id="260" r:id="R2c0df7f6a6444610"/>
    <p:sldId xmlns:r="http://schemas.openxmlformats.org/officeDocument/2006/relationships" id="261" r:id="R2de272aab65b45a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b7e11ec865f414b" /><Relationship Type="http://schemas.openxmlformats.org/officeDocument/2006/relationships/slide" Target="/ppt/slides/slide1.xml" Id="R783edd9dff24426c" /><Relationship Type="http://schemas.openxmlformats.org/officeDocument/2006/relationships/slide" Target="/ppt/slides/slide2.xml" Id="R331c7d9fd9884018" /><Relationship Type="http://schemas.openxmlformats.org/officeDocument/2006/relationships/slide" Target="/ppt/slides/slide3.xml" Id="Rfaa4c768bcd5436b" /><Relationship Type="http://schemas.openxmlformats.org/officeDocument/2006/relationships/slide" Target="/ppt/slides/slide4.xml" Id="Re3ecbc9ff48b47c5" /><Relationship Type="http://schemas.openxmlformats.org/officeDocument/2006/relationships/slide" Target="/ppt/slides/slide5.xml" Id="R2c0df7f6a6444610" /><Relationship Type="http://schemas.openxmlformats.org/officeDocument/2006/relationships/slide" Target="/ppt/slides/slide6.xml" Id="R2de272aab65b45a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4b32d7b37ec45f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ea5eb03d3948fe" /><Relationship Type="http://schemas.openxmlformats.org/officeDocument/2006/relationships/theme" Target="/ppt/slideMasters/theme/theme1.xml" Id="R894bbf1c28284bc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6ea5eb03d3948f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da18902d0d4fb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64177e34ab4a7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a4dda4b754402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5f86511b73431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a1977e019b4d2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55e072d23449b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LINE RIISE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LINE RIISE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LINE RIISE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LINE RIISE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LINE RIISE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LINE RIISE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Feskarbyvegen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7970 Kolvereid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920 447 708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LINE RIISE AS</a:t>
            </a:r>
          </a:p>
        </p:txBody>
      </p:sp>
    </p:spTree>
  </p:cSld>
  <p:clrMapOvr>
    <a:masterClrMapping xmlns:a="http://schemas.openxmlformats.org/drawingml/2006/main"/>
  </p:clrMapOvr>
</p:sld>
</file>