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7b89b2c67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b272d28ce4216"/>
  </p:sldMasterIdLst>
  <p:sldIdLst>
    <p:sldId xmlns:r="http://schemas.openxmlformats.org/officeDocument/2006/relationships" id="256" r:id="R77becd75e8584578"/>
    <p:sldId xmlns:r="http://schemas.openxmlformats.org/officeDocument/2006/relationships" id="257" r:id="Rddc0dc2215da4c74"/>
    <p:sldId xmlns:r="http://schemas.openxmlformats.org/officeDocument/2006/relationships" id="258" r:id="R918e6e2e0b9e465c"/>
    <p:sldId xmlns:r="http://schemas.openxmlformats.org/officeDocument/2006/relationships" id="259" r:id="Rcb76566ec0b5419f"/>
    <p:sldId xmlns:r="http://schemas.openxmlformats.org/officeDocument/2006/relationships" id="260" r:id="R52576833af784562"/>
    <p:sldId xmlns:r="http://schemas.openxmlformats.org/officeDocument/2006/relationships" id="261" r:id="R7cc9d76771354ba5"/>
    <p:sldId xmlns:r="http://schemas.openxmlformats.org/officeDocument/2006/relationships" id="262" r:id="R127f44d42cc3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b272d28ce4216" /><Relationship Type="http://schemas.openxmlformats.org/officeDocument/2006/relationships/slide" Target="/ppt/slides/slide1.xml" Id="R77becd75e8584578" /><Relationship Type="http://schemas.openxmlformats.org/officeDocument/2006/relationships/slide" Target="/ppt/slides/slide2.xml" Id="Rddc0dc2215da4c74" /><Relationship Type="http://schemas.openxmlformats.org/officeDocument/2006/relationships/slide" Target="/ppt/slides/slide3.xml" Id="R918e6e2e0b9e465c" /><Relationship Type="http://schemas.openxmlformats.org/officeDocument/2006/relationships/slide" Target="/ppt/slides/slide4.xml" Id="Rcb76566ec0b5419f" /><Relationship Type="http://schemas.openxmlformats.org/officeDocument/2006/relationships/slide" Target="/ppt/slides/slide5.xml" Id="R52576833af784562" /><Relationship Type="http://schemas.openxmlformats.org/officeDocument/2006/relationships/slide" Target="/ppt/slides/slide6.xml" Id="R7cc9d76771354ba5" /><Relationship Type="http://schemas.openxmlformats.org/officeDocument/2006/relationships/slide" Target="/ppt/slides/slide7.xml" Id="R127f44d42cc3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1ecc8e216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b65fe5e794674" /><Relationship Type="http://schemas.openxmlformats.org/officeDocument/2006/relationships/theme" Target="/ppt/slideMasters/theme/theme1.xml" Id="Rdada1f54ab76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b65fe5e79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9ac54296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a8740ae6f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ac044fd2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4145c4985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0c6f56e5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8202adc00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d6a5f26ee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59 926 356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312 564 010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397 783 531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920 438 776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