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8d630a06034cd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256ace7dc746fb"/>
  </p:sldMasterIdLst>
  <p:sldIdLst>
    <p:sldId xmlns:r="http://schemas.openxmlformats.org/officeDocument/2006/relationships" id="256" r:id="Rfd1b20f296604e4b"/>
    <p:sldId xmlns:r="http://schemas.openxmlformats.org/officeDocument/2006/relationships" id="257" r:id="R9d2f57b46af34a25"/>
    <p:sldId xmlns:r="http://schemas.openxmlformats.org/officeDocument/2006/relationships" id="258" r:id="R4f64d7c5de77470b"/>
    <p:sldId xmlns:r="http://schemas.openxmlformats.org/officeDocument/2006/relationships" id="259" r:id="R9b887ba2ddab438e"/>
    <p:sldId xmlns:r="http://schemas.openxmlformats.org/officeDocument/2006/relationships" id="260" r:id="R89d34627b3c64a47"/>
    <p:sldId xmlns:r="http://schemas.openxmlformats.org/officeDocument/2006/relationships" id="261" r:id="R1c512943077f4a7b"/>
    <p:sldId xmlns:r="http://schemas.openxmlformats.org/officeDocument/2006/relationships" id="262" r:id="R32875a05cdcd485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256ace7dc746fb" /><Relationship Type="http://schemas.openxmlformats.org/officeDocument/2006/relationships/slide" Target="/ppt/slides/slide1.xml" Id="Rfd1b20f296604e4b" /><Relationship Type="http://schemas.openxmlformats.org/officeDocument/2006/relationships/slide" Target="/ppt/slides/slide2.xml" Id="R9d2f57b46af34a25" /><Relationship Type="http://schemas.openxmlformats.org/officeDocument/2006/relationships/slide" Target="/ppt/slides/slide3.xml" Id="R4f64d7c5de77470b" /><Relationship Type="http://schemas.openxmlformats.org/officeDocument/2006/relationships/slide" Target="/ppt/slides/slide4.xml" Id="R9b887ba2ddab438e" /><Relationship Type="http://schemas.openxmlformats.org/officeDocument/2006/relationships/slide" Target="/ppt/slides/slide5.xml" Id="R89d34627b3c64a47" /><Relationship Type="http://schemas.openxmlformats.org/officeDocument/2006/relationships/slide" Target="/ppt/slides/slide6.xml" Id="R1c512943077f4a7b" /><Relationship Type="http://schemas.openxmlformats.org/officeDocument/2006/relationships/slide" Target="/ppt/slides/slide7.xml" Id="R32875a05cdcd485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2a303df8ce42e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a5e50d2d34454d" /><Relationship Type="http://schemas.openxmlformats.org/officeDocument/2006/relationships/theme" Target="/ppt/slideMasters/theme/theme1.xml" Id="Rec7498bca40e4bd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a5e50d2d34454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d57295c6b44c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cf3a19592e4d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dc04d546244cf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f81f4512e6441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1bbe4bd1024e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defc5040f0425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dacf8dd334e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R. HAUGLAND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HAUGLAND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R. HAUGLAND AS ble etablert [år] og holder til i Aksdal.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HAUGLAND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HAUGLAND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HAUGLAND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−3 439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168 372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358 770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387 624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HAUGLAND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ROBERT IVAN HAUGLAND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HAUGLAND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Kophaug 75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5570 Aksdal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920 437 397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R. HAUGLAND AS</a:t>
            </a:r>
          </a:p>
        </p:txBody>
      </p:sp>
    </p:spTree>
  </p:cSld>
  <p:clrMapOvr>
    <a:masterClrMapping xmlns:a="http://schemas.openxmlformats.org/drawingml/2006/main"/>
  </p:clrMapOvr>
</p:sld>
</file>