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bc88a4fa2e4c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5799abf93e4615"/>
  </p:sldMasterIdLst>
  <p:sldIdLst>
    <p:sldId xmlns:r="http://schemas.openxmlformats.org/officeDocument/2006/relationships" id="256" r:id="R60baaf04ec63419a"/>
    <p:sldId xmlns:r="http://schemas.openxmlformats.org/officeDocument/2006/relationships" id="257" r:id="R4182b90e431746b0"/>
    <p:sldId xmlns:r="http://schemas.openxmlformats.org/officeDocument/2006/relationships" id="258" r:id="R5230401dc237423b"/>
    <p:sldId xmlns:r="http://schemas.openxmlformats.org/officeDocument/2006/relationships" id="259" r:id="R7b3f2fa096634b7d"/>
    <p:sldId xmlns:r="http://schemas.openxmlformats.org/officeDocument/2006/relationships" id="260" r:id="R4f83ff2f1ece471e"/>
    <p:sldId xmlns:r="http://schemas.openxmlformats.org/officeDocument/2006/relationships" id="261" r:id="R28777218b6b54b25"/>
    <p:sldId xmlns:r="http://schemas.openxmlformats.org/officeDocument/2006/relationships" id="262" r:id="R6f24d9a720134c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5799abf93e4615" /><Relationship Type="http://schemas.openxmlformats.org/officeDocument/2006/relationships/slide" Target="/ppt/slides/slide1.xml" Id="R60baaf04ec63419a" /><Relationship Type="http://schemas.openxmlformats.org/officeDocument/2006/relationships/slide" Target="/ppt/slides/slide2.xml" Id="R4182b90e431746b0" /><Relationship Type="http://schemas.openxmlformats.org/officeDocument/2006/relationships/slide" Target="/ppt/slides/slide3.xml" Id="R5230401dc237423b" /><Relationship Type="http://schemas.openxmlformats.org/officeDocument/2006/relationships/slide" Target="/ppt/slides/slide4.xml" Id="R7b3f2fa096634b7d" /><Relationship Type="http://schemas.openxmlformats.org/officeDocument/2006/relationships/slide" Target="/ppt/slides/slide5.xml" Id="R4f83ff2f1ece471e" /><Relationship Type="http://schemas.openxmlformats.org/officeDocument/2006/relationships/slide" Target="/ppt/slides/slide6.xml" Id="R28777218b6b54b25" /><Relationship Type="http://schemas.openxmlformats.org/officeDocument/2006/relationships/slide" Target="/ppt/slides/slide7.xml" Id="R6f24d9a720134c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260693508443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e088945284138" /><Relationship Type="http://schemas.openxmlformats.org/officeDocument/2006/relationships/theme" Target="/ppt/slideMasters/theme/theme1.xml" Id="Rf40ab25e7f164b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9e0889452841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f98237b4543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0780c871543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272012ee14a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bcc1b380e4c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cfb49cac041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24686153a4a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21249197f42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OSPA AS ble etablert [år] og holder til i Skage I Namdalen.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462 934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712 543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912 543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FISKUM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Tetlivegen 143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7860 Skage I Namdalen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920 430 163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