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4bd9b6209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ea7cce21c4d52"/>
  </p:sldMasterIdLst>
  <p:sldIdLst>
    <p:sldId xmlns:r="http://schemas.openxmlformats.org/officeDocument/2006/relationships" id="256" r:id="R6082006aa7584238"/>
    <p:sldId xmlns:r="http://schemas.openxmlformats.org/officeDocument/2006/relationships" id="257" r:id="R1d2a1f7dd9514490"/>
    <p:sldId xmlns:r="http://schemas.openxmlformats.org/officeDocument/2006/relationships" id="258" r:id="R12d81345a08d48dd"/>
    <p:sldId xmlns:r="http://schemas.openxmlformats.org/officeDocument/2006/relationships" id="259" r:id="R7ba859bc26e248c6"/>
    <p:sldId xmlns:r="http://schemas.openxmlformats.org/officeDocument/2006/relationships" id="260" r:id="R147fa0f6ee0e415c"/>
    <p:sldId xmlns:r="http://schemas.openxmlformats.org/officeDocument/2006/relationships" id="261" r:id="R4d87043e2719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ea7cce21c4d52" /><Relationship Type="http://schemas.openxmlformats.org/officeDocument/2006/relationships/slide" Target="/ppt/slides/slide1.xml" Id="R6082006aa7584238" /><Relationship Type="http://schemas.openxmlformats.org/officeDocument/2006/relationships/slide" Target="/ppt/slides/slide2.xml" Id="R1d2a1f7dd9514490" /><Relationship Type="http://schemas.openxmlformats.org/officeDocument/2006/relationships/slide" Target="/ppt/slides/slide3.xml" Id="R12d81345a08d48dd" /><Relationship Type="http://schemas.openxmlformats.org/officeDocument/2006/relationships/slide" Target="/ppt/slides/slide4.xml" Id="R7ba859bc26e248c6" /><Relationship Type="http://schemas.openxmlformats.org/officeDocument/2006/relationships/slide" Target="/ppt/slides/slide5.xml" Id="R147fa0f6ee0e415c" /><Relationship Type="http://schemas.openxmlformats.org/officeDocument/2006/relationships/slide" Target="/ppt/slides/slide6.xml" Id="R4d87043e2719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d776cc326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755bd31e04425" /><Relationship Type="http://schemas.openxmlformats.org/officeDocument/2006/relationships/theme" Target="/ppt/slideMasters/theme/theme1.xml" Id="R073847f8cbd5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755bd31e044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6b71791e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36b2419ba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77587b934c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01c497ab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ef592ebf2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bc99e42b8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