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5eb20006ca4f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d3c31df0744932"/>
  </p:sldMasterIdLst>
  <p:sldIdLst>
    <p:sldId xmlns:r="http://schemas.openxmlformats.org/officeDocument/2006/relationships" id="256" r:id="R5b99e8505aa84d1c"/>
    <p:sldId xmlns:r="http://schemas.openxmlformats.org/officeDocument/2006/relationships" id="257" r:id="Rc671049903b4463c"/>
    <p:sldId xmlns:r="http://schemas.openxmlformats.org/officeDocument/2006/relationships" id="258" r:id="R46e4248b70c840c6"/>
    <p:sldId xmlns:r="http://schemas.openxmlformats.org/officeDocument/2006/relationships" id="259" r:id="R397ec2e8f4a4448a"/>
    <p:sldId xmlns:r="http://schemas.openxmlformats.org/officeDocument/2006/relationships" id="260" r:id="Ref6a067cdaef4247"/>
    <p:sldId xmlns:r="http://schemas.openxmlformats.org/officeDocument/2006/relationships" id="261" r:id="R9d020a2932ec4fd2"/>
    <p:sldId xmlns:r="http://schemas.openxmlformats.org/officeDocument/2006/relationships" id="262" r:id="Rc52268ada51d44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3c31df0744932" /><Relationship Type="http://schemas.openxmlformats.org/officeDocument/2006/relationships/slide" Target="/ppt/slides/slide1.xml" Id="R5b99e8505aa84d1c" /><Relationship Type="http://schemas.openxmlformats.org/officeDocument/2006/relationships/slide" Target="/ppt/slides/slide2.xml" Id="Rc671049903b4463c" /><Relationship Type="http://schemas.openxmlformats.org/officeDocument/2006/relationships/slide" Target="/ppt/slides/slide3.xml" Id="R46e4248b70c840c6" /><Relationship Type="http://schemas.openxmlformats.org/officeDocument/2006/relationships/slide" Target="/ppt/slides/slide4.xml" Id="R397ec2e8f4a4448a" /><Relationship Type="http://schemas.openxmlformats.org/officeDocument/2006/relationships/slide" Target="/ppt/slides/slide5.xml" Id="Ref6a067cdaef4247" /><Relationship Type="http://schemas.openxmlformats.org/officeDocument/2006/relationships/slide" Target="/ppt/slides/slide6.xml" Id="R9d020a2932ec4fd2" /><Relationship Type="http://schemas.openxmlformats.org/officeDocument/2006/relationships/slide" Target="/ppt/slides/slide7.xml" Id="Rc52268ada51d44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ce4480ace43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05c0a95934d5f" /><Relationship Type="http://schemas.openxmlformats.org/officeDocument/2006/relationships/theme" Target="/ppt/slideMasters/theme/theme1.xml" Id="R1489b8dc2bfc4b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a05c0a95934d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7100a3c8e4e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6e6a5b6d240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c33ae359c49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6232ddc2b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5f70f7da246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daa57332547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28a4bd5f244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ENITS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−56 153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HUNGNES KALDHOL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Stine Kaldhol, Holsekervegen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920 411 606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