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02e2c7a9d744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af624154cc42c1"/>
  </p:sldMasterIdLst>
  <p:sldIdLst>
    <p:sldId xmlns:r="http://schemas.openxmlformats.org/officeDocument/2006/relationships" id="256" r:id="R337ea8cc16954193"/>
    <p:sldId xmlns:r="http://schemas.openxmlformats.org/officeDocument/2006/relationships" id="257" r:id="R96015f02598a4dd0"/>
    <p:sldId xmlns:r="http://schemas.openxmlformats.org/officeDocument/2006/relationships" id="258" r:id="R4c01459aba8c4234"/>
    <p:sldId xmlns:r="http://schemas.openxmlformats.org/officeDocument/2006/relationships" id="259" r:id="R5e8bcef49dbb4cbc"/>
    <p:sldId xmlns:r="http://schemas.openxmlformats.org/officeDocument/2006/relationships" id="260" r:id="R802c34ddfd604fac"/>
    <p:sldId xmlns:r="http://schemas.openxmlformats.org/officeDocument/2006/relationships" id="261" r:id="R1ac3d5262c1841e9"/>
    <p:sldId xmlns:r="http://schemas.openxmlformats.org/officeDocument/2006/relationships" id="262" r:id="R9fcf164076c845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f624154cc42c1" /><Relationship Type="http://schemas.openxmlformats.org/officeDocument/2006/relationships/slide" Target="/ppt/slides/slide1.xml" Id="R337ea8cc16954193" /><Relationship Type="http://schemas.openxmlformats.org/officeDocument/2006/relationships/slide" Target="/ppt/slides/slide2.xml" Id="R96015f02598a4dd0" /><Relationship Type="http://schemas.openxmlformats.org/officeDocument/2006/relationships/slide" Target="/ppt/slides/slide3.xml" Id="R4c01459aba8c4234" /><Relationship Type="http://schemas.openxmlformats.org/officeDocument/2006/relationships/slide" Target="/ppt/slides/slide4.xml" Id="R5e8bcef49dbb4cbc" /><Relationship Type="http://schemas.openxmlformats.org/officeDocument/2006/relationships/slide" Target="/ppt/slides/slide5.xml" Id="R802c34ddfd604fac" /><Relationship Type="http://schemas.openxmlformats.org/officeDocument/2006/relationships/slide" Target="/ppt/slides/slide6.xml" Id="R1ac3d5262c1841e9" /><Relationship Type="http://schemas.openxmlformats.org/officeDocument/2006/relationships/slide" Target="/ppt/slides/slide7.xml" Id="R9fcf164076c845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1b395aed345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b126b8ab44bc2" /><Relationship Type="http://schemas.openxmlformats.org/officeDocument/2006/relationships/theme" Target="/ppt/slideMasters/theme/theme1.xml" Id="R212e10c9497d46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5b126b8ab44b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dd7d5ec4d41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7d4c097ec46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e2e546a8342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cb790d51544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7850787a84f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0bc2c7ded40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5ae0dd7a14e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MUFFETANGEN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MUFFETANGEN HOLDING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6 136 889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40 048 638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41 632 151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MUFFETANGEN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Strandvei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920 410 391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