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5a4dfc104a44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14618575b94e70"/>
  </p:sldMasterIdLst>
  <p:sldIdLst>
    <p:sldId xmlns:r="http://schemas.openxmlformats.org/officeDocument/2006/relationships" id="256" r:id="R29a6aec20b374354"/>
    <p:sldId xmlns:r="http://schemas.openxmlformats.org/officeDocument/2006/relationships" id="257" r:id="R521cd381e3b9409b"/>
    <p:sldId xmlns:r="http://schemas.openxmlformats.org/officeDocument/2006/relationships" id="258" r:id="Rdfb0d223ddfd42ea"/>
    <p:sldId xmlns:r="http://schemas.openxmlformats.org/officeDocument/2006/relationships" id="259" r:id="Rf6e7dbcec49f4100"/>
    <p:sldId xmlns:r="http://schemas.openxmlformats.org/officeDocument/2006/relationships" id="260" r:id="R5bf3a0a3d80b48da"/>
    <p:sldId xmlns:r="http://schemas.openxmlformats.org/officeDocument/2006/relationships" id="261" r:id="R2b5b1536c0b5434a"/>
    <p:sldId xmlns:r="http://schemas.openxmlformats.org/officeDocument/2006/relationships" id="262" r:id="R06931de6959849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14618575b94e70" /><Relationship Type="http://schemas.openxmlformats.org/officeDocument/2006/relationships/slide" Target="/ppt/slides/slide1.xml" Id="R29a6aec20b374354" /><Relationship Type="http://schemas.openxmlformats.org/officeDocument/2006/relationships/slide" Target="/ppt/slides/slide2.xml" Id="R521cd381e3b9409b" /><Relationship Type="http://schemas.openxmlformats.org/officeDocument/2006/relationships/slide" Target="/ppt/slides/slide3.xml" Id="Rdfb0d223ddfd42ea" /><Relationship Type="http://schemas.openxmlformats.org/officeDocument/2006/relationships/slide" Target="/ppt/slides/slide4.xml" Id="Rf6e7dbcec49f4100" /><Relationship Type="http://schemas.openxmlformats.org/officeDocument/2006/relationships/slide" Target="/ppt/slides/slide5.xml" Id="R5bf3a0a3d80b48da" /><Relationship Type="http://schemas.openxmlformats.org/officeDocument/2006/relationships/slide" Target="/ppt/slides/slide6.xml" Id="R2b5b1536c0b5434a" /><Relationship Type="http://schemas.openxmlformats.org/officeDocument/2006/relationships/slide" Target="/ppt/slides/slide7.xml" Id="R06931de6959849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22f4c686ff44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7b9c134164750" /><Relationship Type="http://schemas.openxmlformats.org/officeDocument/2006/relationships/theme" Target="/ppt/slideMasters/theme/theme1.xml" Id="Rc2276b9cc8fa4d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a7b9c1341647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ade8c50da40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5efddd49e47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5c8b6263442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907a4b4e74e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c4f4d6ed046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5eae633e249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9a19125c04c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PIK POBEDY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 POBEDY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PIK POBEDY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 POBEDY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 POBEDY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 POBEDY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308 878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1 369 191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613 385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5 921 277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 POBEDY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KJELLBY  –  96,7 %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MARLENE SOPHIE WÅLAND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 POBEDY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920 387 454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 POBEDY AS</a:t>
            </a:r>
          </a:p>
        </p:txBody>
      </p:sp>
    </p:spTree>
  </p:cSld>
  <p:clrMapOvr>
    <a:masterClrMapping xmlns:a="http://schemas.openxmlformats.org/drawingml/2006/main"/>
  </p:clrMapOvr>
</p:sld>
</file>