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1dd38f490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517c7aee54566"/>
  </p:sldMasterIdLst>
  <p:sldIdLst>
    <p:sldId xmlns:r="http://schemas.openxmlformats.org/officeDocument/2006/relationships" id="256" r:id="R8de5aab221f04575"/>
    <p:sldId xmlns:r="http://schemas.openxmlformats.org/officeDocument/2006/relationships" id="257" r:id="R0e00cd6f182c47a5"/>
    <p:sldId xmlns:r="http://schemas.openxmlformats.org/officeDocument/2006/relationships" id="258" r:id="R37694479581f4c58"/>
    <p:sldId xmlns:r="http://schemas.openxmlformats.org/officeDocument/2006/relationships" id="259" r:id="R5290c8f708654f7e"/>
    <p:sldId xmlns:r="http://schemas.openxmlformats.org/officeDocument/2006/relationships" id="260" r:id="Rcc16d3ea459142d2"/>
    <p:sldId xmlns:r="http://schemas.openxmlformats.org/officeDocument/2006/relationships" id="261" r:id="R566f9220cc4c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517c7aee54566" /><Relationship Type="http://schemas.openxmlformats.org/officeDocument/2006/relationships/slide" Target="/ppt/slides/slide1.xml" Id="R8de5aab221f04575" /><Relationship Type="http://schemas.openxmlformats.org/officeDocument/2006/relationships/slide" Target="/ppt/slides/slide2.xml" Id="R0e00cd6f182c47a5" /><Relationship Type="http://schemas.openxmlformats.org/officeDocument/2006/relationships/slide" Target="/ppt/slides/slide3.xml" Id="R37694479581f4c58" /><Relationship Type="http://schemas.openxmlformats.org/officeDocument/2006/relationships/slide" Target="/ppt/slides/slide4.xml" Id="R5290c8f708654f7e" /><Relationship Type="http://schemas.openxmlformats.org/officeDocument/2006/relationships/slide" Target="/ppt/slides/slide5.xml" Id="Rcc16d3ea459142d2" /><Relationship Type="http://schemas.openxmlformats.org/officeDocument/2006/relationships/slide" Target="/ppt/slides/slide6.xml" Id="R566f9220cc4c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be1416e2b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fe36d6aac4c28" /><Relationship Type="http://schemas.openxmlformats.org/officeDocument/2006/relationships/theme" Target="/ppt/slideMasters/theme/theme1.xml" Id="R440fab580ae2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fe36d6aac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fe3eb1ca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43b9cfa8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7e5e1dda9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fc3c2d05c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23b9422bf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a768f5ddd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ZALTO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ZALTO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944 715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21 772 443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920 369 332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ZALTO INVEST AS</a:t>
            </a:r>
          </a:p>
        </p:txBody>
      </p:sp>
    </p:spTree>
  </p:cSld>
  <p:clrMapOvr>
    <a:masterClrMapping xmlns:a="http://schemas.openxmlformats.org/drawingml/2006/main"/>
  </p:clrMapOvr>
</p:sld>
</file>