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e57aac04e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20c855d874792"/>
  </p:sldMasterIdLst>
  <p:sldIdLst>
    <p:sldId xmlns:r="http://schemas.openxmlformats.org/officeDocument/2006/relationships" id="256" r:id="Rbba8b6d8d9de4d00"/>
    <p:sldId xmlns:r="http://schemas.openxmlformats.org/officeDocument/2006/relationships" id="257" r:id="Re8c529b57ba24ef5"/>
    <p:sldId xmlns:r="http://schemas.openxmlformats.org/officeDocument/2006/relationships" id="258" r:id="R6f2cf1688d764107"/>
    <p:sldId xmlns:r="http://schemas.openxmlformats.org/officeDocument/2006/relationships" id="259" r:id="R17076b34bf114170"/>
    <p:sldId xmlns:r="http://schemas.openxmlformats.org/officeDocument/2006/relationships" id="260" r:id="Raaeece911b894cf7"/>
    <p:sldId xmlns:r="http://schemas.openxmlformats.org/officeDocument/2006/relationships" id="261" r:id="R69495451bb2d4ba4"/>
    <p:sldId xmlns:r="http://schemas.openxmlformats.org/officeDocument/2006/relationships" id="262" r:id="R10c730f044d0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20c855d874792" /><Relationship Type="http://schemas.openxmlformats.org/officeDocument/2006/relationships/slide" Target="/ppt/slides/slide1.xml" Id="Rbba8b6d8d9de4d00" /><Relationship Type="http://schemas.openxmlformats.org/officeDocument/2006/relationships/slide" Target="/ppt/slides/slide2.xml" Id="Re8c529b57ba24ef5" /><Relationship Type="http://schemas.openxmlformats.org/officeDocument/2006/relationships/slide" Target="/ppt/slides/slide3.xml" Id="R6f2cf1688d764107" /><Relationship Type="http://schemas.openxmlformats.org/officeDocument/2006/relationships/slide" Target="/ppt/slides/slide4.xml" Id="R17076b34bf114170" /><Relationship Type="http://schemas.openxmlformats.org/officeDocument/2006/relationships/slide" Target="/ppt/slides/slide5.xml" Id="Raaeece911b894cf7" /><Relationship Type="http://schemas.openxmlformats.org/officeDocument/2006/relationships/slide" Target="/ppt/slides/slide6.xml" Id="R69495451bb2d4ba4" /><Relationship Type="http://schemas.openxmlformats.org/officeDocument/2006/relationships/slide" Target="/ppt/slides/slide7.xml" Id="R10c730f044d0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98a377979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6267761774de2" /><Relationship Type="http://schemas.openxmlformats.org/officeDocument/2006/relationships/theme" Target="/ppt/slideMasters/theme/theme1.xml" Id="R2aa8adef5b80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1626776177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0573f506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1b7d7311d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67996685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707552ea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db4b63b25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05dad7fb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dbba3577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AUSSIE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AUSSIE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1 011 141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21 771 366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43 113 701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ELIZABETH SYDNEY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AUSSIE INVEST AS</a:t>
            </a:r>
          </a:p>
        </p:txBody>
      </p:sp>
    </p:spTree>
  </p:cSld>
  <p:clrMapOvr>
    <a:masterClrMapping xmlns:a="http://schemas.openxmlformats.org/drawingml/2006/main"/>
  </p:clrMapOvr>
</p:sld>
</file>