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858efbc814b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3c0136f0248e6"/>
  </p:sldMasterIdLst>
  <p:sldIdLst>
    <p:sldId xmlns:r="http://schemas.openxmlformats.org/officeDocument/2006/relationships" id="256" r:id="Rc693d519fc004720"/>
    <p:sldId xmlns:r="http://schemas.openxmlformats.org/officeDocument/2006/relationships" id="257" r:id="R646a603f9be34e0c"/>
    <p:sldId xmlns:r="http://schemas.openxmlformats.org/officeDocument/2006/relationships" id="258" r:id="R213512fb34fb4b6f"/>
    <p:sldId xmlns:r="http://schemas.openxmlformats.org/officeDocument/2006/relationships" id="259" r:id="R9c0392b2977f43fa"/>
    <p:sldId xmlns:r="http://schemas.openxmlformats.org/officeDocument/2006/relationships" id="260" r:id="R9ac28b16d9434dcf"/>
    <p:sldId xmlns:r="http://schemas.openxmlformats.org/officeDocument/2006/relationships" id="261" r:id="Rde166ce75fb949e5"/>
    <p:sldId xmlns:r="http://schemas.openxmlformats.org/officeDocument/2006/relationships" id="262" r:id="R27df8860b72f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3c0136f0248e6" /><Relationship Type="http://schemas.openxmlformats.org/officeDocument/2006/relationships/slide" Target="/ppt/slides/slide1.xml" Id="Rc693d519fc004720" /><Relationship Type="http://schemas.openxmlformats.org/officeDocument/2006/relationships/slide" Target="/ppt/slides/slide2.xml" Id="R646a603f9be34e0c" /><Relationship Type="http://schemas.openxmlformats.org/officeDocument/2006/relationships/slide" Target="/ppt/slides/slide3.xml" Id="R213512fb34fb4b6f" /><Relationship Type="http://schemas.openxmlformats.org/officeDocument/2006/relationships/slide" Target="/ppt/slides/slide4.xml" Id="R9c0392b2977f43fa" /><Relationship Type="http://schemas.openxmlformats.org/officeDocument/2006/relationships/slide" Target="/ppt/slides/slide5.xml" Id="R9ac28b16d9434dcf" /><Relationship Type="http://schemas.openxmlformats.org/officeDocument/2006/relationships/slide" Target="/ppt/slides/slide6.xml" Id="Rde166ce75fb949e5" /><Relationship Type="http://schemas.openxmlformats.org/officeDocument/2006/relationships/slide" Target="/ppt/slides/slide7.xml" Id="R27df8860b72f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d07e6af2441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489abdd274637" /><Relationship Type="http://schemas.openxmlformats.org/officeDocument/2006/relationships/theme" Target="/ppt/slideMasters/theme/theme1.xml" Id="Ra83a1683ec59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489abdd27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31b4d8b5f45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2d62747b1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e662178a44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d6b12188e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783dc7cf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372d829eb46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5124ba5ae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