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aa1dfa11f40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be08a66ca947bd"/>
  </p:sldMasterIdLst>
  <p:sldIdLst>
    <p:sldId xmlns:r="http://schemas.openxmlformats.org/officeDocument/2006/relationships" id="256" r:id="Rdab06133e3724809"/>
    <p:sldId xmlns:r="http://schemas.openxmlformats.org/officeDocument/2006/relationships" id="257" r:id="R0ea465eb1e624978"/>
    <p:sldId xmlns:r="http://schemas.openxmlformats.org/officeDocument/2006/relationships" id="258" r:id="R7ce28e431bf647bc"/>
    <p:sldId xmlns:r="http://schemas.openxmlformats.org/officeDocument/2006/relationships" id="259" r:id="Rbe308bb5c65a4290"/>
    <p:sldId xmlns:r="http://schemas.openxmlformats.org/officeDocument/2006/relationships" id="260" r:id="Re9a4e6e5bc484230"/>
    <p:sldId xmlns:r="http://schemas.openxmlformats.org/officeDocument/2006/relationships" id="261" r:id="R12b1695facd14a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be08a66ca947bd" /><Relationship Type="http://schemas.openxmlformats.org/officeDocument/2006/relationships/slide" Target="/ppt/slides/slide1.xml" Id="Rdab06133e3724809" /><Relationship Type="http://schemas.openxmlformats.org/officeDocument/2006/relationships/slide" Target="/ppt/slides/slide2.xml" Id="R0ea465eb1e624978" /><Relationship Type="http://schemas.openxmlformats.org/officeDocument/2006/relationships/slide" Target="/ppt/slides/slide3.xml" Id="R7ce28e431bf647bc" /><Relationship Type="http://schemas.openxmlformats.org/officeDocument/2006/relationships/slide" Target="/ppt/slides/slide4.xml" Id="Rbe308bb5c65a4290" /><Relationship Type="http://schemas.openxmlformats.org/officeDocument/2006/relationships/slide" Target="/ppt/slides/slide5.xml" Id="Re9a4e6e5bc484230" /><Relationship Type="http://schemas.openxmlformats.org/officeDocument/2006/relationships/slide" Target="/ppt/slides/slide6.xml" Id="R12b1695facd14a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e4431bd8740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d66fae7942d7" /><Relationship Type="http://schemas.openxmlformats.org/officeDocument/2006/relationships/theme" Target="/ppt/slideMasters/theme/theme1.xml" Id="R7dbabd3ce3a0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9ed66fae7942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91eb18221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402269f574f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71dea0a07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479a769f6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c885254b340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231cceebc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