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06bfa2aa17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75c63359c4e35"/>
  </p:sldMasterIdLst>
  <p:sldIdLst>
    <p:sldId xmlns:r="http://schemas.openxmlformats.org/officeDocument/2006/relationships" id="256" r:id="R63f90a9323e543e2"/>
    <p:sldId xmlns:r="http://schemas.openxmlformats.org/officeDocument/2006/relationships" id="257" r:id="R9e7d958ca0f745a3"/>
    <p:sldId xmlns:r="http://schemas.openxmlformats.org/officeDocument/2006/relationships" id="258" r:id="R4d4053e110364e96"/>
    <p:sldId xmlns:r="http://schemas.openxmlformats.org/officeDocument/2006/relationships" id="259" r:id="Raf22608b7a7d4cde"/>
    <p:sldId xmlns:r="http://schemas.openxmlformats.org/officeDocument/2006/relationships" id="260" r:id="R000d18a5a51343ca"/>
    <p:sldId xmlns:r="http://schemas.openxmlformats.org/officeDocument/2006/relationships" id="261" r:id="Rb6d3ec68d7cc4d0c"/>
    <p:sldId xmlns:r="http://schemas.openxmlformats.org/officeDocument/2006/relationships" id="262" r:id="Rf67ed698aaa0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75c63359c4e35" /><Relationship Type="http://schemas.openxmlformats.org/officeDocument/2006/relationships/slide" Target="/ppt/slides/slide1.xml" Id="R63f90a9323e543e2" /><Relationship Type="http://schemas.openxmlformats.org/officeDocument/2006/relationships/slide" Target="/ppt/slides/slide2.xml" Id="R9e7d958ca0f745a3" /><Relationship Type="http://schemas.openxmlformats.org/officeDocument/2006/relationships/slide" Target="/ppt/slides/slide3.xml" Id="R4d4053e110364e96" /><Relationship Type="http://schemas.openxmlformats.org/officeDocument/2006/relationships/slide" Target="/ppt/slides/slide4.xml" Id="Raf22608b7a7d4cde" /><Relationship Type="http://schemas.openxmlformats.org/officeDocument/2006/relationships/slide" Target="/ppt/slides/slide5.xml" Id="R000d18a5a51343ca" /><Relationship Type="http://schemas.openxmlformats.org/officeDocument/2006/relationships/slide" Target="/ppt/slides/slide6.xml" Id="Rb6d3ec68d7cc4d0c" /><Relationship Type="http://schemas.openxmlformats.org/officeDocument/2006/relationships/slide" Target="/ppt/slides/slide7.xml" Id="Rf67ed698aaa0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cdfe0505c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d1f7e5fbd4e2e" /><Relationship Type="http://schemas.openxmlformats.org/officeDocument/2006/relationships/theme" Target="/ppt/slideMasters/theme/theme1.xml" Id="Re791299241df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d1f7e5fbd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dbc6a43dc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7c80f0fc7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448dc5f35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6a757eb41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aae2b690b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ec345491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9661afdc5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38 089 789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177 906 408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