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cdfa21bcce44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9596281c80f4e49"/>
  </p:sldMasterIdLst>
  <p:sldIdLst>
    <p:sldId xmlns:r="http://schemas.openxmlformats.org/officeDocument/2006/relationships" id="256" r:id="R689324b0c6f44a4f"/>
    <p:sldId xmlns:r="http://schemas.openxmlformats.org/officeDocument/2006/relationships" id="257" r:id="R001180093a0549e9"/>
    <p:sldId xmlns:r="http://schemas.openxmlformats.org/officeDocument/2006/relationships" id="258" r:id="R1b143985a1074dde"/>
    <p:sldId xmlns:r="http://schemas.openxmlformats.org/officeDocument/2006/relationships" id="259" r:id="R4f9f94aeb7f84303"/>
    <p:sldId xmlns:r="http://schemas.openxmlformats.org/officeDocument/2006/relationships" id="260" r:id="Rbeedd9ec3e4446be"/>
    <p:sldId xmlns:r="http://schemas.openxmlformats.org/officeDocument/2006/relationships" id="261" r:id="R7574b3663f354f0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596281c80f4e49" /><Relationship Type="http://schemas.openxmlformats.org/officeDocument/2006/relationships/slide" Target="/ppt/slides/slide1.xml" Id="R689324b0c6f44a4f" /><Relationship Type="http://schemas.openxmlformats.org/officeDocument/2006/relationships/slide" Target="/ppt/slides/slide2.xml" Id="R001180093a0549e9" /><Relationship Type="http://schemas.openxmlformats.org/officeDocument/2006/relationships/slide" Target="/ppt/slides/slide3.xml" Id="R1b143985a1074dde" /><Relationship Type="http://schemas.openxmlformats.org/officeDocument/2006/relationships/slide" Target="/ppt/slides/slide4.xml" Id="R4f9f94aeb7f84303" /><Relationship Type="http://schemas.openxmlformats.org/officeDocument/2006/relationships/slide" Target="/ppt/slides/slide5.xml" Id="Rbeedd9ec3e4446be" /><Relationship Type="http://schemas.openxmlformats.org/officeDocument/2006/relationships/slide" Target="/ppt/slides/slide6.xml" Id="R7574b3663f354f0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58dbc165541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9bda86dac5428c" /><Relationship Type="http://schemas.openxmlformats.org/officeDocument/2006/relationships/theme" Target="/ppt/slideMasters/theme/theme1.xml" Id="Rb15dc349808f41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59bda86dac5428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b660f1c4648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922a23e2247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f7db86579349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f99f357c0842d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1270e21ea64fe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17f27d0ef4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K37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ADB-Senteret AS, Langgata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4515 Mandal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920 321 828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K37 HOLDING AS</a:t>
            </a:r>
          </a:p>
        </p:txBody>
      </p:sp>
    </p:spTree>
  </p:cSld>
  <p:clrMapOvr>
    <a:masterClrMapping xmlns:a="http://schemas.openxmlformats.org/drawingml/2006/main"/>
  </p:clrMapOvr>
</p:sld>
</file>