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669a19292543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0ff4535f064cff"/>
  </p:sldMasterIdLst>
  <p:sldIdLst>
    <p:sldId xmlns:r="http://schemas.openxmlformats.org/officeDocument/2006/relationships" id="256" r:id="R41a7befd52964df2"/>
    <p:sldId xmlns:r="http://schemas.openxmlformats.org/officeDocument/2006/relationships" id="257" r:id="Re9e2a6b2bcbb4019"/>
    <p:sldId xmlns:r="http://schemas.openxmlformats.org/officeDocument/2006/relationships" id="258" r:id="R8968b27dbf394fcb"/>
    <p:sldId xmlns:r="http://schemas.openxmlformats.org/officeDocument/2006/relationships" id="259" r:id="Rbda3625ff4734a51"/>
    <p:sldId xmlns:r="http://schemas.openxmlformats.org/officeDocument/2006/relationships" id="260" r:id="R818ee3c421a345d2"/>
    <p:sldId xmlns:r="http://schemas.openxmlformats.org/officeDocument/2006/relationships" id="261" r:id="R416c44a4143f4c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ff4535f064cff" /><Relationship Type="http://schemas.openxmlformats.org/officeDocument/2006/relationships/slide" Target="/ppt/slides/slide1.xml" Id="R41a7befd52964df2" /><Relationship Type="http://schemas.openxmlformats.org/officeDocument/2006/relationships/slide" Target="/ppt/slides/slide2.xml" Id="Re9e2a6b2bcbb4019" /><Relationship Type="http://schemas.openxmlformats.org/officeDocument/2006/relationships/slide" Target="/ppt/slides/slide3.xml" Id="R8968b27dbf394fcb" /><Relationship Type="http://schemas.openxmlformats.org/officeDocument/2006/relationships/slide" Target="/ppt/slides/slide4.xml" Id="Rbda3625ff4734a51" /><Relationship Type="http://schemas.openxmlformats.org/officeDocument/2006/relationships/slide" Target="/ppt/slides/slide5.xml" Id="R818ee3c421a345d2" /><Relationship Type="http://schemas.openxmlformats.org/officeDocument/2006/relationships/slide" Target="/ppt/slides/slide6.xml" Id="R416c44a4143f4c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99d8ffd24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f54f9b56043c1" /><Relationship Type="http://schemas.openxmlformats.org/officeDocument/2006/relationships/theme" Target="/ppt/slideMasters/theme/theme1.xml" Id="R8f5e1fe69af04d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f54f9b56043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2fdbf32d34b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c5a43f8bc4d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a8e0199e1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9ade603dd40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3652177814b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6cea469d74c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KRISCAS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3 182 311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