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f5869ed5ef43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19117224f4805"/>
  </p:sldMasterIdLst>
  <p:sldIdLst>
    <p:sldId xmlns:r="http://schemas.openxmlformats.org/officeDocument/2006/relationships" id="256" r:id="R7259b294614441ad"/>
    <p:sldId xmlns:r="http://schemas.openxmlformats.org/officeDocument/2006/relationships" id="257" r:id="Rb579cd1c43834dab"/>
    <p:sldId xmlns:r="http://schemas.openxmlformats.org/officeDocument/2006/relationships" id="258" r:id="R733f47d6b0914efd"/>
    <p:sldId xmlns:r="http://schemas.openxmlformats.org/officeDocument/2006/relationships" id="259" r:id="R2d2b5dee55c746a4"/>
    <p:sldId xmlns:r="http://schemas.openxmlformats.org/officeDocument/2006/relationships" id="260" r:id="R315d2be33c6b45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19117224f4805" /><Relationship Type="http://schemas.openxmlformats.org/officeDocument/2006/relationships/slide" Target="/ppt/slides/slide1.xml" Id="R7259b294614441ad" /><Relationship Type="http://schemas.openxmlformats.org/officeDocument/2006/relationships/slide" Target="/ppt/slides/slide2.xml" Id="Rb579cd1c43834dab" /><Relationship Type="http://schemas.openxmlformats.org/officeDocument/2006/relationships/slide" Target="/ppt/slides/slide3.xml" Id="R733f47d6b0914efd" /><Relationship Type="http://schemas.openxmlformats.org/officeDocument/2006/relationships/slide" Target="/ppt/slides/slide4.xml" Id="R2d2b5dee55c746a4" /><Relationship Type="http://schemas.openxmlformats.org/officeDocument/2006/relationships/slide" Target="/ppt/slides/slide5.xml" Id="R315d2be33c6b45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2ce0bf1b945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c0dbecd07470d" /><Relationship Type="http://schemas.openxmlformats.org/officeDocument/2006/relationships/theme" Target="/ppt/slideMasters/theme/theme1.xml" Id="R4a08e43eef2b48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c0dbecd0747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acee709634e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248d54e8341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b6bd5d6ed45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06afc76f94f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595e5dfa44c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NORDEN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NORDEN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NORDEN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NORDEN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NORDEN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NORDEN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920 284 833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NORDEN INDEKS</a:t>
            </a:r>
          </a:p>
        </p:txBody>
      </p:sp>
    </p:spTree>
  </p:cSld>
  <p:clrMapOvr>
    <a:masterClrMapping xmlns:a="http://schemas.openxmlformats.org/drawingml/2006/main"/>
  </p:clrMapOvr>
</p:sld>
</file>