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ab9821bba84d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20b5d58bc24614"/>
  </p:sldMasterIdLst>
  <p:sldIdLst>
    <p:sldId xmlns:r="http://schemas.openxmlformats.org/officeDocument/2006/relationships" id="256" r:id="R07906af26d8f41ad"/>
    <p:sldId xmlns:r="http://schemas.openxmlformats.org/officeDocument/2006/relationships" id="257" r:id="R67484c7c74b541d0"/>
    <p:sldId xmlns:r="http://schemas.openxmlformats.org/officeDocument/2006/relationships" id="258" r:id="Rd548bf1bb9824352"/>
    <p:sldId xmlns:r="http://schemas.openxmlformats.org/officeDocument/2006/relationships" id="259" r:id="Rf4ba34b62dce46c1"/>
    <p:sldId xmlns:r="http://schemas.openxmlformats.org/officeDocument/2006/relationships" id="260" r:id="R71f8bca3e6f94a5e"/>
    <p:sldId xmlns:r="http://schemas.openxmlformats.org/officeDocument/2006/relationships" id="261" r:id="R2eed0af087b242ee"/>
    <p:sldId xmlns:r="http://schemas.openxmlformats.org/officeDocument/2006/relationships" id="262" r:id="R47dfe4df46294e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20b5d58bc24614" /><Relationship Type="http://schemas.openxmlformats.org/officeDocument/2006/relationships/slide" Target="/ppt/slides/slide1.xml" Id="R07906af26d8f41ad" /><Relationship Type="http://schemas.openxmlformats.org/officeDocument/2006/relationships/slide" Target="/ppt/slides/slide2.xml" Id="R67484c7c74b541d0" /><Relationship Type="http://schemas.openxmlformats.org/officeDocument/2006/relationships/slide" Target="/ppt/slides/slide3.xml" Id="Rd548bf1bb9824352" /><Relationship Type="http://schemas.openxmlformats.org/officeDocument/2006/relationships/slide" Target="/ppt/slides/slide4.xml" Id="Rf4ba34b62dce46c1" /><Relationship Type="http://schemas.openxmlformats.org/officeDocument/2006/relationships/slide" Target="/ppt/slides/slide5.xml" Id="R71f8bca3e6f94a5e" /><Relationship Type="http://schemas.openxmlformats.org/officeDocument/2006/relationships/slide" Target="/ppt/slides/slide6.xml" Id="R2eed0af087b242ee" /><Relationship Type="http://schemas.openxmlformats.org/officeDocument/2006/relationships/slide" Target="/ppt/slides/slide7.xml" Id="R47dfe4df46294e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00d9fe18e340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27b7689d74a72" /><Relationship Type="http://schemas.openxmlformats.org/officeDocument/2006/relationships/theme" Target="/ppt/slideMasters/theme/theme1.xml" Id="R41cefa9fb58144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c27b7689d74a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e20d99bc04e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a74c0f2b34a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aef67187a48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d39af833143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444aaf2624e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8bc65f64046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691d7c45f4d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HEGGARD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HEGGARD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−1 590 946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−778 694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5 782 440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6 295 153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HEGGARD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Trestakkveien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920 275 117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