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d31249c7a4e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9e0b6bdde4c31"/>
  </p:sldMasterIdLst>
  <p:sldIdLst>
    <p:sldId xmlns:r="http://schemas.openxmlformats.org/officeDocument/2006/relationships" id="256" r:id="Rb69406ae9aaf4c26"/>
    <p:sldId xmlns:r="http://schemas.openxmlformats.org/officeDocument/2006/relationships" id="257" r:id="R357cfdaa00484641"/>
    <p:sldId xmlns:r="http://schemas.openxmlformats.org/officeDocument/2006/relationships" id="258" r:id="R8c649711ff424411"/>
    <p:sldId xmlns:r="http://schemas.openxmlformats.org/officeDocument/2006/relationships" id="259" r:id="Rfdd8852640e54e11"/>
    <p:sldId xmlns:r="http://schemas.openxmlformats.org/officeDocument/2006/relationships" id="260" r:id="R75662585e1574028"/>
    <p:sldId xmlns:r="http://schemas.openxmlformats.org/officeDocument/2006/relationships" id="261" r:id="R9208b8c337854e5d"/>
    <p:sldId xmlns:r="http://schemas.openxmlformats.org/officeDocument/2006/relationships" id="262" r:id="Rd63f44de2f5348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9e0b6bdde4c31" /><Relationship Type="http://schemas.openxmlformats.org/officeDocument/2006/relationships/slide" Target="/ppt/slides/slide1.xml" Id="Rb69406ae9aaf4c26" /><Relationship Type="http://schemas.openxmlformats.org/officeDocument/2006/relationships/slide" Target="/ppt/slides/slide2.xml" Id="R357cfdaa00484641" /><Relationship Type="http://schemas.openxmlformats.org/officeDocument/2006/relationships/slide" Target="/ppt/slides/slide3.xml" Id="R8c649711ff424411" /><Relationship Type="http://schemas.openxmlformats.org/officeDocument/2006/relationships/slide" Target="/ppt/slides/slide4.xml" Id="Rfdd8852640e54e11" /><Relationship Type="http://schemas.openxmlformats.org/officeDocument/2006/relationships/slide" Target="/ppt/slides/slide5.xml" Id="R75662585e1574028" /><Relationship Type="http://schemas.openxmlformats.org/officeDocument/2006/relationships/slide" Target="/ppt/slides/slide6.xml" Id="R9208b8c337854e5d" /><Relationship Type="http://schemas.openxmlformats.org/officeDocument/2006/relationships/slide" Target="/ppt/slides/slide7.xml" Id="Rd63f44de2f5348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92db583cf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63812b360479f" /><Relationship Type="http://schemas.openxmlformats.org/officeDocument/2006/relationships/theme" Target="/ppt/slideMasters/theme/theme1.xml" Id="R6c08369ae57a45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63812b36047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eb4ba6820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618f87cd3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29b54208b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a15205350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a8bb0ce02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42f44552c47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e5708551a43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DAHLSLIE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DAHLSLIE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2 073 137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KRISTIAN DAHLSLIE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Strømbråtenveien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DAHLSLIE HOLDING AS</a:t>
            </a:r>
          </a:p>
        </p:txBody>
      </p:sp>
    </p:spTree>
  </p:cSld>
  <p:clrMapOvr>
    <a:masterClrMapping xmlns:a="http://schemas.openxmlformats.org/drawingml/2006/main"/>
  </p:clrMapOvr>
</p:sld>
</file>