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49069ce3254f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593dc3b45d4fb5"/>
  </p:sldMasterIdLst>
  <p:sldIdLst>
    <p:sldId xmlns:r="http://schemas.openxmlformats.org/officeDocument/2006/relationships" id="256" r:id="R4dcbd132ba09441d"/>
    <p:sldId xmlns:r="http://schemas.openxmlformats.org/officeDocument/2006/relationships" id="257" r:id="R4749d32f92cb4301"/>
    <p:sldId xmlns:r="http://schemas.openxmlformats.org/officeDocument/2006/relationships" id="258" r:id="Rad2577b1c6c2491c"/>
    <p:sldId xmlns:r="http://schemas.openxmlformats.org/officeDocument/2006/relationships" id="259" r:id="R146f0df0a1844c13"/>
    <p:sldId xmlns:r="http://schemas.openxmlformats.org/officeDocument/2006/relationships" id="260" r:id="R7eb4c1c34f144c9b"/>
    <p:sldId xmlns:r="http://schemas.openxmlformats.org/officeDocument/2006/relationships" id="261" r:id="R5b0deaf305bf4661"/>
    <p:sldId xmlns:r="http://schemas.openxmlformats.org/officeDocument/2006/relationships" id="262" r:id="Rde0599cd872f4a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593dc3b45d4fb5" /><Relationship Type="http://schemas.openxmlformats.org/officeDocument/2006/relationships/slide" Target="/ppt/slides/slide1.xml" Id="R4dcbd132ba09441d" /><Relationship Type="http://schemas.openxmlformats.org/officeDocument/2006/relationships/slide" Target="/ppt/slides/slide2.xml" Id="R4749d32f92cb4301" /><Relationship Type="http://schemas.openxmlformats.org/officeDocument/2006/relationships/slide" Target="/ppt/slides/slide3.xml" Id="Rad2577b1c6c2491c" /><Relationship Type="http://schemas.openxmlformats.org/officeDocument/2006/relationships/slide" Target="/ppt/slides/slide4.xml" Id="R146f0df0a1844c13" /><Relationship Type="http://schemas.openxmlformats.org/officeDocument/2006/relationships/slide" Target="/ppt/slides/slide5.xml" Id="R7eb4c1c34f144c9b" /><Relationship Type="http://schemas.openxmlformats.org/officeDocument/2006/relationships/slide" Target="/ppt/slides/slide6.xml" Id="R5b0deaf305bf4661" /><Relationship Type="http://schemas.openxmlformats.org/officeDocument/2006/relationships/slide" Target="/ppt/slides/slide7.xml" Id="Rde0599cd872f4a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149646fd44f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201b864464bbe" /><Relationship Type="http://schemas.openxmlformats.org/officeDocument/2006/relationships/theme" Target="/ppt/slideMasters/theme/theme1.xml" Id="R6f1eda687aaf45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1201b864464b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269dbc93140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c36becb3e4d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ccb8d78584f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84a39415c44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5bb31543349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908c1113c4d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f77ca609c43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BACKOFFICE4U 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BACKOFFICE4U 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BACKOFFICE4U 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BACKOFFICE4U 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BACKOFFICE4U 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BACKOFFICE4U 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2 887 242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331 822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265 937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269 424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1 218 013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BACKOFFICE4U 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BACKOFFICE4U 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Eventyrveien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andreas@backoffice4u.no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920 238 580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BACKOFFICE4U  AS</a:t>
            </a:r>
          </a:p>
        </p:txBody>
      </p:sp>
    </p:spTree>
  </p:cSld>
  <p:clrMapOvr>
    <a:masterClrMapping xmlns:a="http://schemas.openxmlformats.org/drawingml/2006/main"/>
  </p:clrMapOvr>
</p:sld>
</file>