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0db4c3314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0a6789cac4269"/>
  </p:sldMasterIdLst>
  <p:sldIdLst>
    <p:sldId xmlns:r="http://schemas.openxmlformats.org/officeDocument/2006/relationships" id="256" r:id="R4e36d81957844140"/>
    <p:sldId xmlns:r="http://schemas.openxmlformats.org/officeDocument/2006/relationships" id="257" r:id="R9c15557ccccd46c0"/>
    <p:sldId xmlns:r="http://schemas.openxmlformats.org/officeDocument/2006/relationships" id="258" r:id="R2ebb332fa918410d"/>
    <p:sldId xmlns:r="http://schemas.openxmlformats.org/officeDocument/2006/relationships" id="259" r:id="R6b420d64010d4043"/>
    <p:sldId xmlns:r="http://schemas.openxmlformats.org/officeDocument/2006/relationships" id="260" r:id="R00cb8ada558c4c64"/>
    <p:sldId xmlns:r="http://schemas.openxmlformats.org/officeDocument/2006/relationships" id="261" r:id="R7791dccc997243d5"/>
    <p:sldId xmlns:r="http://schemas.openxmlformats.org/officeDocument/2006/relationships" id="262" r:id="R2183c5a3ef39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0a6789cac4269" /><Relationship Type="http://schemas.openxmlformats.org/officeDocument/2006/relationships/slide" Target="/ppt/slides/slide1.xml" Id="R4e36d81957844140" /><Relationship Type="http://schemas.openxmlformats.org/officeDocument/2006/relationships/slide" Target="/ppt/slides/slide2.xml" Id="R9c15557ccccd46c0" /><Relationship Type="http://schemas.openxmlformats.org/officeDocument/2006/relationships/slide" Target="/ppt/slides/slide3.xml" Id="R2ebb332fa918410d" /><Relationship Type="http://schemas.openxmlformats.org/officeDocument/2006/relationships/slide" Target="/ppt/slides/slide4.xml" Id="R6b420d64010d4043" /><Relationship Type="http://schemas.openxmlformats.org/officeDocument/2006/relationships/slide" Target="/ppt/slides/slide5.xml" Id="R00cb8ada558c4c64" /><Relationship Type="http://schemas.openxmlformats.org/officeDocument/2006/relationships/slide" Target="/ppt/slides/slide6.xml" Id="R7791dccc997243d5" /><Relationship Type="http://schemas.openxmlformats.org/officeDocument/2006/relationships/slide" Target="/ppt/slides/slide7.xml" Id="R2183c5a3ef39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646a5288d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cc9879e6439b" /><Relationship Type="http://schemas.openxmlformats.org/officeDocument/2006/relationships/theme" Target="/ppt/slideMasters/theme/theme1.xml" Id="Reb580590accc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4ecc9879e6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1d7b5cc83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96a8786a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965b315d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a476351d6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4eb61bd8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006280c34d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c0c69fc5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SØRHAUG LYFORD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BROBERG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kjersti@statera.as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