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3495d564b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8ba623aca47b0"/>
  </p:sldMasterIdLst>
  <p:sldIdLst>
    <p:sldId xmlns:r="http://schemas.openxmlformats.org/officeDocument/2006/relationships" id="256" r:id="R1449c9c5bf934f7e"/>
    <p:sldId xmlns:r="http://schemas.openxmlformats.org/officeDocument/2006/relationships" id="257" r:id="Ra8af547938334f49"/>
    <p:sldId xmlns:r="http://schemas.openxmlformats.org/officeDocument/2006/relationships" id="258" r:id="R9a2e12f3c70c40a9"/>
    <p:sldId xmlns:r="http://schemas.openxmlformats.org/officeDocument/2006/relationships" id="259" r:id="R11817c18c4ee45fa"/>
    <p:sldId xmlns:r="http://schemas.openxmlformats.org/officeDocument/2006/relationships" id="260" r:id="Ra54388916a5e4cfe"/>
    <p:sldId xmlns:r="http://schemas.openxmlformats.org/officeDocument/2006/relationships" id="261" r:id="R5a079b9a6bdf446a"/>
    <p:sldId xmlns:r="http://schemas.openxmlformats.org/officeDocument/2006/relationships" id="262" r:id="Rf20211862f27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8ba623aca47b0" /><Relationship Type="http://schemas.openxmlformats.org/officeDocument/2006/relationships/slide" Target="/ppt/slides/slide1.xml" Id="R1449c9c5bf934f7e" /><Relationship Type="http://schemas.openxmlformats.org/officeDocument/2006/relationships/slide" Target="/ppt/slides/slide2.xml" Id="Ra8af547938334f49" /><Relationship Type="http://schemas.openxmlformats.org/officeDocument/2006/relationships/slide" Target="/ppt/slides/slide3.xml" Id="R9a2e12f3c70c40a9" /><Relationship Type="http://schemas.openxmlformats.org/officeDocument/2006/relationships/slide" Target="/ppt/slides/slide4.xml" Id="R11817c18c4ee45fa" /><Relationship Type="http://schemas.openxmlformats.org/officeDocument/2006/relationships/slide" Target="/ppt/slides/slide5.xml" Id="Ra54388916a5e4cfe" /><Relationship Type="http://schemas.openxmlformats.org/officeDocument/2006/relationships/slide" Target="/ppt/slides/slide6.xml" Id="R5a079b9a6bdf446a" /><Relationship Type="http://schemas.openxmlformats.org/officeDocument/2006/relationships/slide" Target="/ppt/slides/slide7.xml" Id="Rf20211862f27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e2f247d02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2a6ceca2421c" /><Relationship Type="http://schemas.openxmlformats.org/officeDocument/2006/relationships/theme" Target="/ppt/slideMasters/theme/theme1.xml" Id="Rdb7999d0ff35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22a6ceca2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efa8fc475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e01128b343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988c16ad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dab92df61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f122b17bc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1658a471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4fa8e2278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26 903 163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1 193 529 250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1 194 088 671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920 211 208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