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f85d4f9e4740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c20d47a1dd48fc"/>
  </p:sldMasterIdLst>
  <p:sldIdLst>
    <p:sldId xmlns:r="http://schemas.openxmlformats.org/officeDocument/2006/relationships" id="256" r:id="R808360133a624dad"/>
    <p:sldId xmlns:r="http://schemas.openxmlformats.org/officeDocument/2006/relationships" id="257" r:id="R0f4933c737e5472b"/>
    <p:sldId xmlns:r="http://schemas.openxmlformats.org/officeDocument/2006/relationships" id="258" r:id="R8a9d0d4cb89a4ea2"/>
    <p:sldId xmlns:r="http://schemas.openxmlformats.org/officeDocument/2006/relationships" id="259" r:id="R4dc7079392bc424c"/>
    <p:sldId xmlns:r="http://schemas.openxmlformats.org/officeDocument/2006/relationships" id="260" r:id="R00549dab9d574af0"/>
    <p:sldId xmlns:r="http://schemas.openxmlformats.org/officeDocument/2006/relationships" id="261" r:id="Rad029676c216490a"/>
    <p:sldId xmlns:r="http://schemas.openxmlformats.org/officeDocument/2006/relationships" id="262" r:id="R668d98e2bc724f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c20d47a1dd48fc" /><Relationship Type="http://schemas.openxmlformats.org/officeDocument/2006/relationships/slide" Target="/ppt/slides/slide1.xml" Id="R808360133a624dad" /><Relationship Type="http://schemas.openxmlformats.org/officeDocument/2006/relationships/slide" Target="/ppt/slides/slide2.xml" Id="R0f4933c737e5472b" /><Relationship Type="http://schemas.openxmlformats.org/officeDocument/2006/relationships/slide" Target="/ppt/slides/slide3.xml" Id="R8a9d0d4cb89a4ea2" /><Relationship Type="http://schemas.openxmlformats.org/officeDocument/2006/relationships/slide" Target="/ppt/slides/slide4.xml" Id="R4dc7079392bc424c" /><Relationship Type="http://schemas.openxmlformats.org/officeDocument/2006/relationships/slide" Target="/ppt/slides/slide5.xml" Id="R00549dab9d574af0" /><Relationship Type="http://schemas.openxmlformats.org/officeDocument/2006/relationships/slide" Target="/ppt/slides/slide6.xml" Id="Rad029676c216490a" /><Relationship Type="http://schemas.openxmlformats.org/officeDocument/2006/relationships/slide" Target="/ppt/slides/slide7.xml" Id="R668d98e2bc724f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de9603abd94d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46a6aae7f4a78" /><Relationship Type="http://schemas.openxmlformats.org/officeDocument/2006/relationships/theme" Target="/ppt/slideMasters/theme/theme1.xml" Id="R6108e865e43548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a46a6aae7f4a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51b41e1ed40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e5bdcd9b943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af47143b44c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f9983ddd84e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cebfd76204c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1d8483d0748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bdd79e5bf4b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TTJ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617 992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355 291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362 563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2 541 115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2 543 409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TORNLUND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Damlia 183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920 202 713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TTJ HOLDING AS</a:t>
            </a:r>
          </a:p>
        </p:txBody>
      </p:sp>
    </p:spTree>
  </p:cSld>
  <p:clrMapOvr>
    <a:masterClrMapping xmlns:a="http://schemas.openxmlformats.org/drawingml/2006/main"/>
  </p:clrMapOvr>
</p:sld>
</file>