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ac4b68885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1f27c56e845d8"/>
  </p:sldMasterIdLst>
  <p:sldIdLst>
    <p:sldId xmlns:r="http://schemas.openxmlformats.org/officeDocument/2006/relationships" id="256" r:id="R480f6cd8d1834461"/>
    <p:sldId xmlns:r="http://schemas.openxmlformats.org/officeDocument/2006/relationships" id="257" r:id="Ra983e0c2ecd54dfe"/>
    <p:sldId xmlns:r="http://schemas.openxmlformats.org/officeDocument/2006/relationships" id="258" r:id="R4e205b4574a449a8"/>
    <p:sldId xmlns:r="http://schemas.openxmlformats.org/officeDocument/2006/relationships" id="259" r:id="R2b547bed30df42f4"/>
    <p:sldId xmlns:r="http://schemas.openxmlformats.org/officeDocument/2006/relationships" id="260" r:id="Rc738a88c790d4312"/>
    <p:sldId xmlns:r="http://schemas.openxmlformats.org/officeDocument/2006/relationships" id="261" r:id="Rc06b5b6aa5ec49a3"/>
    <p:sldId xmlns:r="http://schemas.openxmlformats.org/officeDocument/2006/relationships" id="262" r:id="R8947a583ddc2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1f27c56e845d8" /><Relationship Type="http://schemas.openxmlformats.org/officeDocument/2006/relationships/slide" Target="/ppt/slides/slide1.xml" Id="R480f6cd8d1834461" /><Relationship Type="http://schemas.openxmlformats.org/officeDocument/2006/relationships/slide" Target="/ppt/slides/slide2.xml" Id="Ra983e0c2ecd54dfe" /><Relationship Type="http://schemas.openxmlformats.org/officeDocument/2006/relationships/slide" Target="/ppt/slides/slide3.xml" Id="R4e205b4574a449a8" /><Relationship Type="http://schemas.openxmlformats.org/officeDocument/2006/relationships/slide" Target="/ppt/slides/slide4.xml" Id="R2b547bed30df42f4" /><Relationship Type="http://schemas.openxmlformats.org/officeDocument/2006/relationships/slide" Target="/ppt/slides/slide5.xml" Id="Rc738a88c790d4312" /><Relationship Type="http://schemas.openxmlformats.org/officeDocument/2006/relationships/slide" Target="/ppt/slides/slide6.xml" Id="Rc06b5b6aa5ec49a3" /><Relationship Type="http://schemas.openxmlformats.org/officeDocument/2006/relationships/slide" Target="/ppt/slides/slide7.xml" Id="R8947a583ddc2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973c2a5ca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62d2c20f34916" /><Relationship Type="http://schemas.openxmlformats.org/officeDocument/2006/relationships/theme" Target="/ppt/slideMasters/theme/theme1.xml" Id="Rbbf983fa5b76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62d2c20f3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120c918c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d1ed1eb3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fe83d006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30fbbecf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1a4e0c32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b4b5bef8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5ba5cbd9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TYSE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TYSE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