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09e2a009d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18cbe79ef43a9"/>
  </p:sldMasterIdLst>
  <p:sldIdLst>
    <p:sldId xmlns:r="http://schemas.openxmlformats.org/officeDocument/2006/relationships" id="256" r:id="R4d2617da6c8f4a27"/>
    <p:sldId xmlns:r="http://schemas.openxmlformats.org/officeDocument/2006/relationships" id="257" r:id="Rbe312d97a1d84ee8"/>
    <p:sldId xmlns:r="http://schemas.openxmlformats.org/officeDocument/2006/relationships" id="258" r:id="R6639f8edb7194556"/>
    <p:sldId xmlns:r="http://schemas.openxmlformats.org/officeDocument/2006/relationships" id="259" r:id="R8d1d1ea07b3d41fa"/>
    <p:sldId xmlns:r="http://schemas.openxmlformats.org/officeDocument/2006/relationships" id="260" r:id="Ra6b6115ec0bd45b8"/>
    <p:sldId xmlns:r="http://schemas.openxmlformats.org/officeDocument/2006/relationships" id="261" r:id="Re74e9ef3d4e64ec2"/>
    <p:sldId xmlns:r="http://schemas.openxmlformats.org/officeDocument/2006/relationships" id="262" r:id="R6bd405b854d0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18cbe79ef43a9" /><Relationship Type="http://schemas.openxmlformats.org/officeDocument/2006/relationships/slide" Target="/ppt/slides/slide1.xml" Id="R4d2617da6c8f4a27" /><Relationship Type="http://schemas.openxmlformats.org/officeDocument/2006/relationships/slide" Target="/ppt/slides/slide2.xml" Id="Rbe312d97a1d84ee8" /><Relationship Type="http://schemas.openxmlformats.org/officeDocument/2006/relationships/slide" Target="/ppt/slides/slide3.xml" Id="R6639f8edb7194556" /><Relationship Type="http://schemas.openxmlformats.org/officeDocument/2006/relationships/slide" Target="/ppt/slides/slide4.xml" Id="R8d1d1ea07b3d41fa" /><Relationship Type="http://schemas.openxmlformats.org/officeDocument/2006/relationships/slide" Target="/ppt/slides/slide5.xml" Id="Ra6b6115ec0bd45b8" /><Relationship Type="http://schemas.openxmlformats.org/officeDocument/2006/relationships/slide" Target="/ppt/slides/slide6.xml" Id="Re74e9ef3d4e64ec2" /><Relationship Type="http://schemas.openxmlformats.org/officeDocument/2006/relationships/slide" Target="/ppt/slides/slide7.xml" Id="R6bd405b854d0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a0f4320c3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9b44655eb4a68" /><Relationship Type="http://schemas.openxmlformats.org/officeDocument/2006/relationships/theme" Target="/ppt/slideMasters/theme/theme1.xml" Id="R0f423a8d5831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9b44655eb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34950b5de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883c6c5fa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5866b8e76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6a889fe2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115af146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313c66d12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81b8f7b2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HOKAHEY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14 084 309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92 026 731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DAG SIGVART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