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9606a8368644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4dbdc7ee8e4e6a"/>
  </p:sldMasterIdLst>
  <p:sldIdLst>
    <p:sldId xmlns:r="http://schemas.openxmlformats.org/officeDocument/2006/relationships" id="256" r:id="R565ede5791c64cf5"/>
    <p:sldId xmlns:r="http://schemas.openxmlformats.org/officeDocument/2006/relationships" id="257" r:id="Rdfddf3c6ee564855"/>
    <p:sldId xmlns:r="http://schemas.openxmlformats.org/officeDocument/2006/relationships" id="258" r:id="R695c02cea1724b96"/>
    <p:sldId xmlns:r="http://schemas.openxmlformats.org/officeDocument/2006/relationships" id="259" r:id="R38ebe2b018a44e24"/>
    <p:sldId xmlns:r="http://schemas.openxmlformats.org/officeDocument/2006/relationships" id="260" r:id="Rb2afcf194a844aac"/>
    <p:sldId xmlns:r="http://schemas.openxmlformats.org/officeDocument/2006/relationships" id="261" r:id="Rbe541a6dd09342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4dbdc7ee8e4e6a" /><Relationship Type="http://schemas.openxmlformats.org/officeDocument/2006/relationships/slide" Target="/ppt/slides/slide1.xml" Id="R565ede5791c64cf5" /><Relationship Type="http://schemas.openxmlformats.org/officeDocument/2006/relationships/slide" Target="/ppt/slides/slide2.xml" Id="Rdfddf3c6ee564855" /><Relationship Type="http://schemas.openxmlformats.org/officeDocument/2006/relationships/slide" Target="/ppt/slides/slide3.xml" Id="R695c02cea1724b96" /><Relationship Type="http://schemas.openxmlformats.org/officeDocument/2006/relationships/slide" Target="/ppt/slides/slide4.xml" Id="R38ebe2b018a44e24" /><Relationship Type="http://schemas.openxmlformats.org/officeDocument/2006/relationships/slide" Target="/ppt/slides/slide5.xml" Id="Rb2afcf194a844aac" /><Relationship Type="http://schemas.openxmlformats.org/officeDocument/2006/relationships/slide" Target="/ppt/slides/slide6.xml" Id="Rbe541a6dd09342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272303f61f42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1d1c1008da4008" /><Relationship Type="http://schemas.openxmlformats.org/officeDocument/2006/relationships/theme" Target="/ppt/slideMasters/theme/theme1.xml" Id="R932659a3f0bf42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1d1c1008da40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a4c6d4e04240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356161bc5d49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706c1fe6ee48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dfce71806544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e9d27186504f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c9367646d348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HOKAHEY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HOKAHEY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HOKAHEY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HOKAHEY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HOKAHEY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HOKAHEY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Dag Kaada, Camilla Colletts gate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4020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920 177 646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HOKAHEY AS</a:t>
            </a:r>
          </a:p>
        </p:txBody>
      </p:sp>
    </p:spTree>
  </p:cSld>
  <p:clrMapOvr>
    <a:masterClrMapping xmlns:a="http://schemas.openxmlformats.org/drawingml/2006/main"/>
  </p:clrMapOvr>
</p:sld>
</file>