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47e4844264e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9b0cd4596a453d"/>
  </p:sldMasterIdLst>
  <p:sldIdLst>
    <p:sldId xmlns:r="http://schemas.openxmlformats.org/officeDocument/2006/relationships" id="256" r:id="Rbe92354a54e94fe1"/>
    <p:sldId xmlns:r="http://schemas.openxmlformats.org/officeDocument/2006/relationships" id="257" r:id="R6e9a2c40869a41fe"/>
    <p:sldId xmlns:r="http://schemas.openxmlformats.org/officeDocument/2006/relationships" id="258" r:id="R5138efd387494b12"/>
    <p:sldId xmlns:r="http://schemas.openxmlformats.org/officeDocument/2006/relationships" id="259" r:id="R87512b7cfddd4f4d"/>
    <p:sldId xmlns:r="http://schemas.openxmlformats.org/officeDocument/2006/relationships" id="260" r:id="R5aefdae050ab499c"/>
    <p:sldId xmlns:r="http://schemas.openxmlformats.org/officeDocument/2006/relationships" id="261" r:id="R8f8c959be74c4ee3"/>
    <p:sldId xmlns:r="http://schemas.openxmlformats.org/officeDocument/2006/relationships" id="262" r:id="R5da072e2d63a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b0cd4596a453d" /><Relationship Type="http://schemas.openxmlformats.org/officeDocument/2006/relationships/slide" Target="/ppt/slides/slide1.xml" Id="Rbe92354a54e94fe1" /><Relationship Type="http://schemas.openxmlformats.org/officeDocument/2006/relationships/slide" Target="/ppt/slides/slide2.xml" Id="R6e9a2c40869a41fe" /><Relationship Type="http://schemas.openxmlformats.org/officeDocument/2006/relationships/slide" Target="/ppt/slides/slide3.xml" Id="R5138efd387494b12" /><Relationship Type="http://schemas.openxmlformats.org/officeDocument/2006/relationships/slide" Target="/ppt/slides/slide4.xml" Id="R87512b7cfddd4f4d" /><Relationship Type="http://schemas.openxmlformats.org/officeDocument/2006/relationships/slide" Target="/ppt/slides/slide5.xml" Id="R5aefdae050ab499c" /><Relationship Type="http://schemas.openxmlformats.org/officeDocument/2006/relationships/slide" Target="/ppt/slides/slide6.xml" Id="R8f8c959be74c4ee3" /><Relationship Type="http://schemas.openxmlformats.org/officeDocument/2006/relationships/slide" Target="/ppt/slides/slide7.xml" Id="R5da072e2d63a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49ae4d715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04f81a9b64056" /><Relationship Type="http://schemas.openxmlformats.org/officeDocument/2006/relationships/theme" Target="/ppt/slideMasters/theme/theme1.xml" Id="Re3bac4d72cc245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04f81a9b6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851c0c55c4f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9bc8699e3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aed8f3473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5d3260200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2006cf8ad4f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e19fb36624f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ad521c78e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HOLDING AS ble etablert [år] og holder til i Uskedalen.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483 611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HJELMELAND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HJELMELAND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Arvid Hjelmeland, Geilo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5463 Uskedalen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920 174 965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