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658fb7d46b45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f2c6878ad440f0"/>
  </p:sldMasterIdLst>
  <p:sldIdLst>
    <p:sldId xmlns:r="http://schemas.openxmlformats.org/officeDocument/2006/relationships" id="256" r:id="R27d330658785412a"/>
    <p:sldId xmlns:r="http://schemas.openxmlformats.org/officeDocument/2006/relationships" id="257" r:id="R6eb6853b69e24867"/>
    <p:sldId xmlns:r="http://schemas.openxmlformats.org/officeDocument/2006/relationships" id="258" r:id="Rebcb8c9c084c406a"/>
    <p:sldId xmlns:r="http://schemas.openxmlformats.org/officeDocument/2006/relationships" id="259" r:id="Re5ba35237d174a88"/>
    <p:sldId xmlns:r="http://schemas.openxmlformats.org/officeDocument/2006/relationships" id="260" r:id="R62b07e77ef3044a4"/>
    <p:sldId xmlns:r="http://schemas.openxmlformats.org/officeDocument/2006/relationships" id="261" r:id="R7105a513d7d54889"/>
    <p:sldId xmlns:r="http://schemas.openxmlformats.org/officeDocument/2006/relationships" id="262" r:id="Re93b181ab9c74e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f2c6878ad440f0" /><Relationship Type="http://schemas.openxmlformats.org/officeDocument/2006/relationships/slide" Target="/ppt/slides/slide1.xml" Id="R27d330658785412a" /><Relationship Type="http://schemas.openxmlformats.org/officeDocument/2006/relationships/slide" Target="/ppt/slides/slide2.xml" Id="R6eb6853b69e24867" /><Relationship Type="http://schemas.openxmlformats.org/officeDocument/2006/relationships/slide" Target="/ppt/slides/slide3.xml" Id="Rebcb8c9c084c406a" /><Relationship Type="http://schemas.openxmlformats.org/officeDocument/2006/relationships/slide" Target="/ppt/slides/slide4.xml" Id="Re5ba35237d174a88" /><Relationship Type="http://schemas.openxmlformats.org/officeDocument/2006/relationships/slide" Target="/ppt/slides/slide5.xml" Id="R62b07e77ef3044a4" /><Relationship Type="http://schemas.openxmlformats.org/officeDocument/2006/relationships/slide" Target="/ppt/slides/slide6.xml" Id="R7105a513d7d54889" /><Relationship Type="http://schemas.openxmlformats.org/officeDocument/2006/relationships/slide" Target="/ppt/slides/slide7.xml" Id="Re93b181ab9c74e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c18e4f5ebe4a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94c6b188a94e45" /><Relationship Type="http://schemas.openxmlformats.org/officeDocument/2006/relationships/theme" Target="/ppt/slideMasters/theme/theme1.xml" Id="Rfdd33fa3916a42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94c6b188a94e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4e255df2844a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b3b1dff9c143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945a1759714a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147d82914245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83854cdaf94f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ab2243d122400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75c0ff308f41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OVE STRANDOS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OVE STRANDOS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 STRANDOS INVEST AS ble etablert [år] og holder til i Lavik.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OVE STRANDOS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OVE STRANDOS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OVE STRANDOS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−105 391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491 756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8 551 176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10 496 913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OVE STRANDOS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 MAGNAR STRANDOS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OVE STRANDOS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Stølsvegen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6947 Lavik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920 167 055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OVE STRANDOS INVEST AS</a:t>
            </a:r>
          </a:p>
        </p:txBody>
      </p:sp>
    </p:spTree>
  </p:cSld>
  <p:clrMapOvr>
    <a:masterClrMapping xmlns:a="http://schemas.openxmlformats.org/drawingml/2006/main"/>
  </p:clrMapOvr>
</p:sld>
</file>