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41037cb84c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8d08672ce84f60"/>
  </p:sldMasterIdLst>
  <p:sldIdLst>
    <p:sldId xmlns:r="http://schemas.openxmlformats.org/officeDocument/2006/relationships" id="256" r:id="R94c33be7ad5b4833"/>
    <p:sldId xmlns:r="http://schemas.openxmlformats.org/officeDocument/2006/relationships" id="257" r:id="R5974f2b8cad54bb4"/>
    <p:sldId xmlns:r="http://schemas.openxmlformats.org/officeDocument/2006/relationships" id="258" r:id="R759e226bb4a24a45"/>
    <p:sldId xmlns:r="http://schemas.openxmlformats.org/officeDocument/2006/relationships" id="259" r:id="Rdc9005c73d374dea"/>
    <p:sldId xmlns:r="http://schemas.openxmlformats.org/officeDocument/2006/relationships" id="260" r:id="Rb4db2aec1bc74027"/>
    <p:sldId xmlns:r="http://schemas.openxmlformats.org/officeDocument/2006/relationships" id="261" r:id="Rea9a793376864835"/>
    <p:sldId xmlns:r="http://schemas.openxmlformats.org/officeDocument/2006/relationships" id="262" r:id="R74530fc52cfa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d08672ce84f60" /><Relationship Type="http://schemas.openxmlformats.org/officeDocument/2006/relationships/slide" Target="/ppt/slides/slide1.xml" Id="R94c33be7ad5b4833" /><Relationship Type="http://schemas.openxmlformats.org/officeDocument/2006/relationships/slide" Target="/ppt/slides/slide2.xml" Id="R5974f2b8cad54bb4" /><Relationship Type="http://schemas.openxmlformats.org/officeDocument/2006/relationships/slide" Target="/ppt/slides/slide3.xml" Id="R759e226bb4a24a45" /><Relationship Type="http://schemas.openxmlformats.org/officeDocument/2006/relationships/slide" Target="/ppt/slides/slide4.xml" Id="Rdc9005c73d374dea" /><Relationship Type="http://schemas.openxmlformats.org/officeDocument/2006/relationships/slide" Target="/ppt/slides/slide5.xml" Id="Rb4db2aec1bc74027" /><Relationship Type="http://schemas.openxmlformats.org/officeDocument/2006/relationships/slide" Target="/ppt/slides/slide6.xml" Id="Rea9a793376864835" /><Relationship Type="http://schemas.openxmlformats.org/officeDocument/2006/relationships/slide" Target="/ppt/slides/slide7.xml" Id="R74530fc52cfa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120ef0e6448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ec96971a64712" /><Relationship Type="http://schemas.openxmlformats.org/officeDocument/2006/relationships/theme" Target="/ppt/slideMasters/theme/theme1.xml" Id="R359ee6ad3cd842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ec96971a647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f06d13cd649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ed33a276e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b9aa1b41442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6e631352646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dfb2280f344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7afec75684b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e9d6f05da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MARIA OLAISEN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OLAISEN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73 732 372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−32 537 208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1 633 690 506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1 696 512 829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1 842 545 114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 OLAISEN AS</a:t>
            </a:r>
          </a:p>
        </p:txBody>
      </p:sp>
    </p:spTree>
  </p:cSld>
  <p:clrMapOvr>
    <a:masterClrMapping xmlns:a="http://schemas.openxmlformats.org/drawingml/2006/main"/>
  </p:clrMapOvr>
</p:sld>
</file>