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37910987e148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39988be9e24f72"/>
  </p:sldMasterIdLst>
  <p:sldIdLst>
    <p:sldId xmlns:r="http://schemas.openxmlformats.org/officeDocument/2006/relationships" id="256" r:id="R66821ec37f0840d7"/>
    <p:sldId xmlns:r="http://schemas.openxmlformats.org/officeDocument/2006/relationships" id="257" r:id="R468fad896bd24307"/>
    <p:sldId xmlns:r="http://schemas.openxmlformats.org/officeDocument/2006/relationships" id="258" r:id="Rb9f15840c4da4412"/>
    <p:sldId xmlns:r="http://schemas.openxmlformats.org/officeDocument/2006/relationships" id="259" r:id="Rbf922d44aea141eb"/>
    <p:sldId xmlns:r="http://schemas.openxmlformats.org/officeDocument/2006/relationships" id="260" r:id="R7d6ee834f0454a60"/>
    <p:sldId xmlns:r="http://schemas.openxmlformats.org/officeDocument/2006/relationships" id="261" r:id="R57866edd056e4475"/>
    <p:sldId xmlns:r="http://schemas.openxmlformats.org/officeDocument/2006/relationships" id="262" r:id="Rbd2bfc57283a44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9988be9e24f72" /><Relationship Type="http://schemas.openxmlformats.org/officeDocument/2006/relationships/slide" Target="/ppt/slides/slide1.xml" Id="R66821ec37f0840d7" /><Relationship Type="http://schemas.openxmlformats.org/officeDocument/2006/relationships/slide" Target="/ppt/slides/slide2.xml" Id="R468fad896bd24307" /><Relationship Type="http://schemas.openxmlformats.org/officeDocument/2006/relationships/slide" Target="/ppt/slides/slide3.xml" Id="Rb9f15840c4da4412" /><Relationship Type="http://schemas.openxmlformats.org/officeDocument/2006/relationships/slide" Target="/ppt/slides/slide4.xml" Id="Rbf922d44aea141eb" /><Relationship Type="http://schemas.openxmlformats.org/officeDocument/2006/relationships/slide" Target="/ppt/slides/slide5.xml" Id="R7d6ee834f0454a60" /><Relationship Type="http://schemas.openxmlformats.org/officeDocument/2006/relationships/slide" Target="/ppt/slides/slide6.xml" Id="R57866edd056e4475" /><Relationship Type="http://schemas.openxmlformats.org/officeDocument/2006/relationships/slide" Target="/ppt/slides/slide7.xml" Id="Rbd2bfc57283a44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fbd032d95c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ff8d519a848de" /><Relationship Type="http://schemas.openxmlformats.org/officeDocument/2006/relationships/theme" Target="/ppt/slideMasters/theme/theme1.xml" Id="Rd77340a014bf48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7ff8d519a848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0acab82a443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b96bf6c074c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e43a88b8446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38ae6be2e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11f542e854f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da27b839347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827fceb0f4d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FINNMARKBYGGKONTROLL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FINNMARKBYGGKONTROLL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1 187 335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309 831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492 466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PAULSEN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Finnmarkbyggkontroll AS, Aspelia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9517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920 162 517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FINNMARKBYGGKONTROLL AS</a:t>
            </a:r>
          </a:p>
        </p:txBody>
      </p:sp>
    </p:spTree>
  </p:cSld>
  <p:clrMapOvr>
    <a:masterClrMapping xmlns:a="http://schemas.openxmlformats.org/drawingml/2006/main"/>
  </p:clrMapOvr>
</p:sld>
</file>