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5098b9e97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f6aec2a164442"/>
  </p:sldMasterIdLst>
  <p:sldIdLst>
    <p:sldId xmlns:r="http://schemas.openxmlformats.org/officeDocument/2006/relationships" id="256" r:id="R1ba15ce896ba46fd"/>
    <p:sldId xmlns:r="http://schemas.openxmlformats.org/officeDocument/2006/relationships" id="257" r:id="Rae23a47f7f6f4669"/>
    <p:sldId xmlns:r="http://schemas.openxmlformats.org/officeDocument/2006/relationships" id="258" r:id="Rbdb295344f7c4f63"/>
    <p:sldId xmlns:r="http://schemas.openxmlformats.org/officeDocument/2006/relationships" id="259" r:id="Rd1b24922d56f40cf"/>
    <p:sldId xmlns:r="http://schemas.openxmlformats.org/officeDocument/2006/relationships" id="260" r:id="R46213ca95c164b29"/>
    <p:sldId xmlns:r="http://schemas.openxmlformats.org/officeDocument/2006/relationships" id="261" r:id="R2aeae11abca941fb"/>
    <p:sldId xmlns:r="http://schemas.openxmlformats.org/officeDocument/2006/relationships" id="262" r:id="R8a91c1d29fc8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f6aec2a164442" /><Relationship Type="http://schemas.openxmlformats.org/officeDocument/2006/relationships/slide" Target="/ppt/slides/slide1.xml" Id="R1ba15ce896ba46fd" /><Relationship Type="http://schemas.openxmlformats.org/officeDocument/2006/relationships/slide" Target="/ppt/slides/slide2.xml" Id="Rae23a47f7f6f4669" /><Relationship Type="http://schemas.openxmlformats.org/officeDocument/2006/relationships/slide" Target="/ppt/slides/slide3.xml" Id="Rbdb295344f7c4f63" /><Relationship Type="http://schemas.openxmlformats.org/officeDocument/2006/relationships/slide" Target="/ppt/slides/slide4.xml" Id="Rd1b24922d56f40cf" /><Relationship Type="http://schemas.openxmlformats.org/officeDocument/2006/relationships/slide" Target="/ppt/slides/slide5.xml" Id="R46213ca95c164b29" /><Relationship Type="http://schemas.openxmlformats.org/officeDocument/2006/relationships/slide" Target="/ppt/slides/slide6.xml" Id="R2aeae11abca941fb" /><Relationship Type="http://schemas.openxmlformats.org/officeDocument/2006/relationships/slide" Target="/ppt/slides/slide7.xml" Id="R8a91c1d29fc8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5b05155684b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ae7a029d141d5" /><Relationship Type="http://schemas.openxmlformats.org/officeDocument/2006/relationships/theme" Target="/ppt/slideMasters/theme/theme1.xml" Id="R541e5a24c432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ae7a029d1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a8f52f212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4c130a960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507df3bab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214148ca0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3bc54cce9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b36a4a2564f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837a6b0a2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EQUADOR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9 312 227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9 323 208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HELENE REITEN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EQUADOR INVEST AS</a:t>
            </a:r>
          </a:p>
        </p:txBody>
      </p:sp>
    </p:spTree>
  </p:cSld>
  <p:clrMapOvr>
    <a:masterClrMapping xmlns:a="http://schemas.openxmlformats.org/drawingml/2006/main"/>
  </p:clrMapOvr>
</p:sld>
</file>