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d9f9586cb445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c2d35d22f2436b"/>
  </p:sldMasterIdLst>
  <p:sldIdLst>
    <p:sldId xmlns:r="http://schemas.openxmlformats.org/officeDocument/2006/relationships" id="256" r:id="R1c356be75fa44939"/>
    <p:sldId xmlns:r="http://schemas.openxmlformats.org/officeDocument/2006/relationships" id="257" r:id="R92644859b25542f9"/>
    <p:sldId xmlns:r="http://schemas.openxmlformats.org/officeDocument/2006/relationships" id="258" r:id="R0f5acf97ae1e4391"/>
    <p:sldId xmlns:r="http://schemas.openxmlformats.org/officeDocument/2006/relationships" id="259" r:id="R25fa38d4cd0e4c11"/>
    <p:sldId xmlns:r="http://schemas.openxmlformats.org/officeDocument/2006/relationships" id="260" r:id="R03e7bf6ee6434ca3"/>
    <p:sldId xmlns:r="http://schemas.openxmlformats.org/officeDocument/2006/relationships" id="261" r:id="R9f62b562989943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c2d35d22f2436b" /><Relationship Type="http://schemas.openxmlformats.org/officeDocument/2006/relationships/slide" Target="/ppt/slides/slide1.xml" Id="R1c356be75fa44939" /><Relationship Type="http://schemas.openxmlformats.org/officeDocument/2006/relationships/slide" Target="/ppt/slides/slide2.xml" Id="R92644859b25542f9" /><Relationship Type="http://schemas.openxmlformats.org/officeDocument/2006/relationships/slide" Target="/ppt/slides/slide3.xml" Id="R0f5acf97ae1e4391" /><Relationship Type="http://schemas.openxmlformats.org/officeDocument/2006/relationships/slide" Target="/ppt/slides/slide4.xml" Id="R25fa38d4cd0e4c11" /><Relationship Type="http://schemas.openxmlformats.org/officeDocument/2006/relationships/slide" Target="/ppt/slides/slide5.xml" Id="R03e7bf6ee6434ca3" /><Relationship Type="http://schemas.openxmlformats.org/officeDocument/2006/relationships/slide" Target="/ppt/slides/slide6.xml" Id="R9f62b562989943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9812050a1e41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fd7a297ec4f04" /><Relationship Type="http://schemas.openxmlformats.org/officeDocument/2006/relationships/theme" Target="/ppt/slideMasters/theme/theme1.xml" Id="R0052fa02619e4c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4fd7a297ec4f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04a7b9ce54a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a6801657f146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07d590d7d4f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67c007bb4742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26585d9d734e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c8b9953ab04f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EQUADOR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EQUADOR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EQUADOR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EQUADOR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EQUADOR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EQUADOR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 allé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920 149 340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EQUADOR INVEST AS</a:t>
            </a:r>
          </a:p>
        </p:txBody>
      </p:sp>
    </p:spTree>
  </p:cSld>
  <p:clrMapOvr>
    <a:masterClrMapping xmlns:a="http://schemas.openxmlformats.org/drawingml/2006/main"/>
  </p:clrMapOvr>
</p:sld>
</file>