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8f24358c8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8b525af38434d"/>
  </p:sldMasterIdLst>
  <p:sldIdLst>
    <p:sldId xmlns:r="http://schemas.openxmlformats.org/officeDocument/2006/relationships" id="256" r:id="R74d84eed952c4687"/>
    <p:sldId xmlns:r="http://schemas.openxmlformats.org/officeDocument/2006/relationships" id="257" r:id="R7cb715556ab64d77"/>
    <p:sldId xmlns:r="http://schemas.openxmlformats.org/officeDocument/2006/relationships" id="258" r:id="R8f19a4e7b42a479c"/>
    <p:sldId xmlns:r="http://schemas.openxmlformats.org/officeDocument/2006/relationships" id="259" r:id="R35988ae6aece4918"/>
    <p:sldId xmlns:r="http://schemas.openxmlformats.org/officeDocument/2006/relationships" id="260" r:id="R3791496f69eb4bdc"/>
    <p:sldId xmlns:r="http://schemas.openxmlformats.org/officeDocument/2006/relationships" id="261" r:id="R64aa7c45068241e6"/>
    <p:sldId xmlns:r="http://schemas.openxmlformats.org/officeDocument/2006/relationships" id="262" r:id="R27661209803b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8b525af38434d" /><Relationship Type="http://schemas.openxmlformats.org/officeDocument/2006/relationships/slide" Target="/ppt/slides/slide1.xml" Id="R74d84eed952c4687" /><Relationship Type="http://schemas.openxmlformats.org/officeDocument/2006/relationships/slide" Target="/ppt/slides/slide2.xml" Id="R7cb715556ab64d77" /><Relationship Type="http://schemas.openxmlformats.org/officeDocument/2006/relationships/slide" Target="/ppt/slides/slide3.xml" Id="R8f19a4e7b42a479c" /><Relationship Type="http://schemas.openxmlformats.org/officeDocument/2006/relationships/slide" Target="/ppt/slides/slide4.xml" Id="R35988ae6aece4918" /><Relationship Type="http://schemas.openxmlformats.org/officeDocument/2006/relationships/slide" Target="/ppt/slides/slide5.xml" Id="R3791496f69eb4bdc" /><Relationship Type="http://schemas.openxmlformats.org/officeDocument/2006/relationships/slide" Target="/ppt/slides/slide6.xml" Id="R64aa7c45068241e6" /><Relationship Type="http://schemas.openxmlformats.org/officeDocument/2006/relationships/slide" Target="/ppt/slides/slide7.xml" Id="R27661209803b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52bd0124a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14a9a8c5d4efe" /><Relationship Type="http://schemas.openxmlformats.org/officeDocument/2006/relationships/theme" Target="/ppt/slideMasters/theme/theme1.xml" Id="R2256c061db4b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14a9a8c5d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a4bbc38a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b763da0f145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38876388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8023dab15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9977a7bb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b170bc1d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659f4d3ad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MENNE BARTNES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MENNE BARTNES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