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97566dc86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4b2c64ad5945d1"/>
  </p:sldMasterIdLst>
  <p:sldIdLst>
    <p:sldId xmlns:r="http://schemas.openxmlformats.org/officeDocument/2006/relationships" id="256" r:id="Rfdf04a1d9bbb4481"/>
    <p:sldId xmlns:r="http://schemas.openxmlformats.org/officeDocument/2006/relationships" id="257" r:id="R1abaa72004cc4ce4"/>
    <p:sldId xmlns:r="http://schemas.openxmlformats.org/officeDocument/2006/relationships" id="258" r:id="R7e449f5a7ab041a3"/>
    <p:sldId xmlns:r="http://schemas.openxmlformats.org/officeDocument/2006/relationships" id="259" r:id="R5ccee6d55df742d3"/>
    <p:sldId xmlns:r="http://schemas.openxmlformats.org/officeDocument/2006/relationships" id="260" r:id="R8a106b9c6d6d4fb0"/>
    <p:sldId xmlns:r="http://schemas.openxmlformats.org/officeDocument/2006/relationships" id="261" r:id="Rb5c6be278f16427e"/>
    <p:sldId xmlns:r="http://schemas.openxmlformats.org/officeDocument/2006/relationships" id="262" r:id="R3184232c0c99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b2c64ad5945d1" /><Relationship Type="http://schemas.openxmlformats.org/officeDocument/2006/relationships/slide" Target="/ppt/slides/slide1.xml" Id="Rfdf04a1d9bbb4481" /><Relationship Type="http://schemas.openxmlformats.org/officeDocument/2006/relationships/slide" Target="/ppt/slides/slide2.xml" Id="R1abaa72004cc4ce4" /><Relationship Type="http://schemas.openxmlformats.org/officeDocument/2006/relationships/slide" Target="/ppt/slides/slide3.xml" Id="R7e449f5a7ab041a3" /><Relationship Type="http://schemas.openxmlformats.org/officeDocument/2006/relationships/slide" Target="/ppt/slides/slide4.xml" Id="R5ccee6d55df742d3" /><Relationship Type="http://schemas.openxmlformats.org/officeDocument/2006/relationships/slide" Target="/ppt/slides/slide5.xml" Id="R8a106b9c6d6d4fb0" /><Relationship Type="http://schemas.openxmlformats.org/officeDocument/2006/relationships/slide" Target="/ppt/slides/slide6.xml" Id="Rb5c6be278f16427e" /><Relationship Type="http://schemas.openxmlformats.org/officeDocument/2006/relationships/slide" Target="/ppt/slides/slide7.xml" Id="R3184232c0c99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de1a135c6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fce96b52043f8" /><Relationship Type="http://schemas.openxmlformats.org/officeDocument/2006/relationships/theme" Target="/ppt/slideMasters/theme/theme1.xml" Id="R9c822348e8014f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fce96b520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bd977eee6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fc4cf93c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7fc11d8fd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aa7dfd0d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755323ecc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d8f4c3f24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7e67ff74d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ZHINGA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ZHINGA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BARTNES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BARTNES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