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5f0304560d4b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032b5ee8654993"/>
  </p:sldMasterIdLst>
  <p:sldIdLst>
    <p:sldId xmlns:r="http://schemas.openxmlformats.org/officeDocument/2006/relationships" id="256" r:id="R235ca5aaa4394a66"/>
    <p:sldId xmlns:r="http://schemas.openxmlformats.org/officeDocument/2006/relationships" id="257" r:id="R6ac0ab87178447d9"/>
    <p:sldId xmlns:r="http://schemas.openxmlformats.org/officeDocument/2006/relationships" id="258" r:id="R2fec05e33ae34bbd"/>
    <p:sldId xmlns:r="http://schemas.openxmlformats.org/officeDocument/2006/relationships" id="259" r:id="R407bd57325e44dd2"/>
    <p:sldId xmlns:r="http://schemas.openxmlformats.org/officeDocument/2006/relationships" id="260" r:id="R4f59f5d76d8044b0"/>
    <p:sldId xmlns:r="http://schemas.openxmlformats.org/officeDocument/2006/relationships" id="261" r:id="R1106319e3ebc47f4"/>
    <p:sldId xmlns:r="http://schemas.openxmlformats.org/officeDocument/2006/relationships" id="262" r:id="Rab1a26f92a4a40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032b5ee8654993" /><Relationship Type="http://schemas.openxmlformats.org/officeDocument/2006/relationships/slide" Target="/ppt/slides/slide1.xml" Id="R235ca5aaa4394a66" /><Relationship Type="http://schemas.openxmlformats.org/officeDocument/2006/relationships/slide" Target="/ppt/slides/slide2.xml" Id="R6ac0ab87178447d9" /><Relationship Type="http://schemas.openxmlformats.org/officeDocument/2006/relationships/slide" Target="/ppt/slides/slide3.xml" Id="R2fec05e33ae34bbd" /><Relationship Type="http://schemas.openxmlformats.org/officeDocument/2006/relationships/slide" Target="/ppt/slides/slide4.xml" Id="R407bd57325e44dd2" /><Relationship Type="http://schemas.openxmlformats.org/officeDocument/2006/relationships/slide" Target="/ppt/slides/slide5.xml" Id="R4f59f5d76d8044b0" /><Relationship Type="http://schemas.openxmlformats.org/officeDocument/2006/relationships/slide" Target="/ppt/slides/slide6.xml" Id="R1106319e3ebc47f4" /><Relationship Type="http://schemas.openxmlformats.org/officeDocument/2006/relationships/slide" Target="/ppt/slides/slide7.xml" Id="Rab1a26f92a4a40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9671057a2f42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50ba0507454df0" /><Relationship Type="http://schemas.openxmlformats.org/officeDocument/2006/relationships/theme" Target="/ppt/slideMasters/theme/theme1.xml" Id="R1f441ef5c55044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50ba0507454d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1687a3127148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50875116d941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820260a712404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0067aea6834e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294065017447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56e0a10a044cd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35327544a44b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E.T.T RISHAUG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E.T.T RISHAUG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E.T.T RISHAUG INVEST AS ble etablert [år] og holder til i Vikhammer.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E.T.T RISHAUG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E.T.T RISHAUG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E.T.T RISHAUG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−2 136 876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18 139 547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112 767 581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123 184 114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E.T.T RISHAUG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RISHAUG IVERSEN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TRINE-HEGE IVERSEN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RISHAUG IVERSEN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TRINE-HEGE IVERSEN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E.T.T RISHAUG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Hasetvegen 248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7560 Vikhammer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920 146 783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E.T.T RISHAUG INVEST AS</a:t>
            </a:r>
          </a:p>
        </p:txBody>
      </p:sp>
    </p:spTree>
  </p:cSld>
  <p:clrMapOvr>
    <a:masterClrMapping xmlns:a="http://schemas.openxmlformats.org/drawingml/2006/main"/>
  </p:clrMapOvr>
</p:sld>
</file>