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fb3f5dff0048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399a889ff04db3"/>
  </p:sldMasterIdLst>
  <p:sldIdLst>
    <p:sldId xmlns:r="http://schemas.openxmlformats.org/officeDocument/2006/relationships" id="256" r:id="R022d6ca71f204875"/>
    <p:sldId xmlns:r="http://schemas.openxmlformats.org/officeDocument/2006/relationships" id="257" r:id="R5ed56eba2cdb4de7"/>
    <p:sldId xmlns:r="http://schemas.openxmlformats.org/officeDocument/2006/relationships" id="258" r:id="Rfad5c18aa6e14383"/>
    <p:sldId xmlns:r="http://schemas.openxmlformats.org/officeDocument/2006/relationships" id="259" r:id="R3a205100bba44b3a"/>
    <p:sldId xmlns:r="http://schemas.openxmlformats.org/officeDocument/2006/relationships" id="260" r:id="R886af4357e4b4de2"/>
    <p:sldId xmlns:r="http://schemas.openxmlformats.org/officeDocument/2006/relationships" id="261" r:id="Re0f078dbe9e24a0e"/>
    <p:sldId xmlns:r="http://schemas.openxmlformats.org/officeDocument/2006/relationships" id="262" r:id="Ree3d993c41b940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399a889ff04db3" /><Relationship Type="http://schemas.openxmlformats.org/officeDocument/2006/relationships/slide" Target="/ppt/slides/slide1.xml" Id="R022d6ca71f204875" /><Relationship Type="http://schemas.openxmlformats.org/officeDocument/2006/relationships/slide" Target="/ppt/slides/slide2.xml" Id="R5ed56eba2cdb4de7" /><Relationship Type="http://schemas.openxmlformats.org/officeDocument/2006/relationships/slide" Target="/ppt/slides/slide3.xml" Id="Rfad5c18aa6e14383" /><Relationship Type="http://schemas.openxmlformats.org/officeDocument/2006/relationships/slide" Target="/ppt/slides/slide4.xml" Id="R3a205100bba44b3a" /><Relationship Type="http://schemas.openxmlformats.org/officeDocument/2006/relationships/slide" Target="/ppt/slides/slide5.xml" Id="R886af4357e4b4de2" /><Relationship Type="http://schemas.openxmlformats.org/officeDocument/2006/relationships/slide" Target="/ppt/slides/slide6.xml" Id="Re0f078dbe9e24a0e" /><Relationship Type="http://schemas.openxmlformats.org/officeDocument/2006/relationships/slide" Target="/ppt/slides/slide7.xml" Id="Ree3d993c41b940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0fd8d42fff4a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2356771cd4161" /><Relationship Type="http://schemas.openxmlformats.org/officeDocument/2006/relationships/theme" Target="/ppt/slideMasters/theme/theme1.xml" Id="Rc1d6039ce1964e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32356771cd41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0135a90d54b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a8a69a8e64d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12c0df2f34a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c43084e59343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7ddfd93fbd43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ab6557f9049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7139ea5004d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WESENBERGSMAUET 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WESENBERGSMAUET 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WESENBERGSMAUET 7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WESENBERGSMAUET 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WESENBERGSMAUET 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WESENBERGSMAUET 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445 700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355 045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159 253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304 737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3 465 634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WESENBERGSMAUET 7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EKRE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WESENBERGSMAUET 7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Ekregaten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5036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920 146 449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WESENBERGSMAUET 7 AS</a:t>
            </a:r>
          </a:p>
        </p:txBody>
      </p:sp>
    </p:spTree>
  </p:cSld>
  <p:clrMapOvr>
    <a:masterClrMapping xmlns:a="http://schemas.openxmlformats.org/drawingml/2006/main"/>
  </p:clrMapOvr>
</p:sld>
</file>