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025d6ade6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fc2ce8daf4e42"/>
  </p:sldMasterIdLst>
  <p:sldIdLst>
    <p:sldId xmlns:r="http://schemas.openxmlformats.org/officeDocument/2006/relationships" id="256" r:id="Ra02048f937e54ee5"/>
    <p:sldId xmlns:r="http://schemas.openxmlformats.org/officeDocument/2006/relationships" id="257" r:id="R181491169d1d40b4"/>
    <p:sldId xmlns:r="http://schemas.openxmlformats.org/officeDocument/2006/relationships" id="258" r:id="R782d1ae1e43f4a56"/>
    <p:sldId xmlns:r="http://schemas.openxmlformats.org/officeDocument/2006/relationships" id="259" r:id="R24631391c5054eac"/>
    <p:sldId xmlns:r="http://schemas.openxmlformats.org/officeDocument/2006/relationships" id="260" r:id="R5252b644ca4e4828"/>
    <p:sldId xmlns:r="http://schemas.openxmlformats.org/officeDocument/2006/relationships" id="261" r:id="R01be3412c8f446cd"/>
    <p:sldId xmlns:r="http://schemas.openxmlformats.org/officeDocument/2006/relationships" id="262" r:id="R672800bfdcf2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fc2ce8daf4e42" /><Relationship Type="http://schemas.openxmlformats.org/officeDocument/2006/relationships/slide" Target="/ppt/slides/slide1.xml" Id="Ra02048f937e54ee5" /><Relationship Type="http://schemas.openxmlformats.org/officeDocument/2006/relationships/slide" Target="/ppt/slides/slide2.xml" Id="R181491169d1d40b4" /><Relationship Type="http://schemas.openxmlformats.org/officeDocument/2006/relationships/slide" Target="/ppt/slides/slide3.xml" Id="R782d1ae1e43f4a56" /><Relationship Type="http://schemas.openxmlformats.org/officeDocument/2006/relationships/slide" Target="/ppt/slides/slide4.xml" Id="R24631391c5054eac" /><Relationship Type="http://schemas.openxmlformats.org/officeDocument/2006/relationships/slide" Target="/ppt/slides/slide5.xml" Id="R5252b644ca4e4828" /><Relationship Type="http://schemas.openxmlformats.org/officeDocument/2006/relationships/slide" Target="/ppt/slides/slide6.xml" Id="R01be3412c8f446cd" /><Relationship Type="http://schemas.openxmlformats.org/officeDocument/2006/relationships/slide" Target="/ppt/slides/slide7.xml" Id="R672800bfdcf2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f31a6aa4242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4ecf09804079" /><Relationship Type="http://schemas.openxmlformats.org/officeDocument/2006/relationships/theme" Target="/ppt/slideMasters/theme/theme1.xml" Id="R28de935f8c13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24ecf0980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3ef5e1b92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2a9542613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d3f7d8ecc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dc1635dd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5ccef29b7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9e26d2e4c48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6627f60ba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MÆLAND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